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26.png" ContentType="image/png"/>
  <Override PartName="/ppt/media/image91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90.png" ContentType="image/png"/>
  <Override PartName="/ppt/media/image31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9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03.png" ContentType="image/png"/>
  <Override PartName="/ppt/media/image96.png" ContentType="image/png"/>
  <Override PartName="/ppt/media/image126.png" ContentType="image/png"/>
  <Override PartName="/ppt/media/image114.png" ContentType="image/png"/>
  <Override PartName="/ppt/media/image70.png" ContentType="image/png"/>
  <Override PartName="/ppt/media/image125.png" ContentType="image/png"/>
  <Override PartName="/ppt/media/image113.png" ContentType="image/png"/>
  <Override PartName="/ppt/media/image124.png" ContentType="image/png"/>
  <Override PartName="/ppt/media/image112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21.png" ContentType="image/png"/>
  <Override PartName="/ppt/media/image116.png" ContentType="image/png"/>
  <Override PartName="/ppt/media/image72.png" ContentType="image/png"/>
  <Override PartName="/ppt/media/image115.png" ContentType="image/png"/>
  <Override PartName="/ppt/media/image71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118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1866AF0-84C8-460E-967E-D894EF8DB1C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11/12/20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C166F4-851A-4556-9896-AC44731EFA2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4494240" y="-85392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13848120" y="7995960"/>
            <a:ext cx="3411000" cy="3255840"/>
          </a:xfrm>
          <a:prstGeom prst="rect">
            <a:avLst/>
          </a:prstGeom>
          <a:ln>
            <a:noFill/>
          </a:ln>
        </p:spPr>
      </p:pic>
      <p:pic>
        <p:nvPicPr>
          <p:cNvPr id="43" name="Picture 4" descr=""/>
          <p:cNvPicPr/>
          <p:nvPr/>
        </p:nvPicPr>
        <p:blipFill>
          <a:blip r:embed="rId3"/>
          <a:stretch/>
        </p:blipFill>
        <p:spPr>
          <a:xfrm>
            <a:off x="12201120" y="9258480"/>
            <a:ext cx="3293280" cy="3329640"/>
          </a:xfrm>
          <a:prstGeom prst="rect">
            <a:avLst/>
          </a:prstGeom>
          <a:ln>
            <a:noFill/>
          </a:ln>
        </p:spPr>
      </p:pic>
      <p:pic>
        <p:nvPicPr>
          <p:cNvPr id="44" name="Picture 5" descr=""/>
          <p:cNvPicPr/>
          <p:nvPr/>
        </p:nvPicPr>
        <p:blipFill>
          <a:blip r:embed="rId4"/>
          <a:stretch/>
        </p:blipFill>
        <p:spPr>
          <a:xfrm>
            <a:off x="15995160" y="1190160"/>
            <a:ext cx="3781080" cy="417600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5"/>
          <a:stretch/>
        </p:blipFill>
        <p:spPr>
          <a:xfrm>
            <a:off x="14551200" y="2205360"/>
            <a:ext cx="2608560" cy="2527920"/>
          </a:xfrm>
          <a:prstGeom prst="rect">
            <a:avLst/>
          </a:prstGeom>
          <a:ln>
            <a:noFill/>
          </a:ln>
        </p:spPr>
      </p:pic>
      <p:pic>
        <p:nvPicPr>
          <p:cNvPr id="46" name="Picture 7" descr=""/>
          <p:cNvPicPr/>
          <p:nvPr/>
        </p:nvPicPr>
        <p:blipFill>
          <a:blip r:embed="rId6"/>
          <a:stretch/>
        </p:blipFill>
        <p:spPr>
          <a:xfrm>
            <a:off x="7799040" y="-28980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7"/>
          <a:stretch/>
        </p:blipFill>
        <p:spPr>
          <a:xfrm>
            <a:off x="10526040" y="4479840"/>
            <a:ext cx="1824480" cy="132696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8"/>
          <a:stretch/>
        </p:blipFill>
        <p:spPr>
          <a:xfrm>
            <a:off x="-4238280" y="885240"/>
            <a:ext cx="5291640" cy="3848400"/>
          </a:xfrm>
          <a:prstGeom prst="rect">
            <a:avLst/>
          </a:prstGeom>
          <a:ln>
            <a:noFill/>
          </a:ln>
        </p:spPr>
      </p:pic>
      <p:grpSp>
        <p:nvGrpSpPr>
          <p:cNvPr id="49" name="Group 1"/>
          <p:cNvGrpSpPr/>
          <p:nvPr/>
        </p:nvGrpSpPr>
        <p:grpSpPr>
          <a:xfrm>
            <a:off x="384120" y="2645640"/>
            <a:ext cx="10008720" cy="6456240"/>
            <a:chOff x="384120" y="2645640"/>
            <a:chExt cx="10008720" cy="6456240"/>
          </a:xfrm>
        </p:grpSpPr>
        <p:sp>
          <p:nvSpPr>
            <p:cNvPr id="50" name="CustomShape 2"/>
            <p:cNvSpPr/>
            <p:nvPr/>
          </p:nvSpPr>
          <p:spPr>
            <a:xfrm>
              <a:off x="384120" y="2645640"/>
              <a:ext cx="10008720" cy="5364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10559"/>
                </a:lnSpc>
              </a:pPr>
              <a:r>
                <a:rPr b="0" lang="en-US" sz="8800" spc="49" strike="noStrike">
                  <a:solidFill>
                    <a:srgbClr val="926f4b"/>
                  </a:solidFill>
                  <a:latin typeface="Alata Bold"/>
                </a:rPr>
                <a:t>ОБУЧАЛКА К 1 ЧАСТИ ЕГЭ ПРОФИЛЬНОЙ МАТЕМАТИКЕ </a:t>
              </a:r>
              <a:endParaRPr b="0" lang="ru-RU" sz="8800" spc="-1" strike="noStrike">
                <a:latin typeface="Arial"/>
              </a:endParaRPr>
            </a:p>
          </p:txBody>
        </p:sp>
        <p:sp>
          <p:nvSpPr>
            <p:cNvPr id="51" name="CustomShape 3"/>
            <p:cNvSpPr/>
            <p:nvPr/>
          </p:nvSpPr>
          <p:spPr>
            <a:xfrm>
              <a:off x="384120" y="8428320"/>
              <a:ext cx="10008720" cy="67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5306"/>
                </a:lnSpc>
              </a:pPr>
              <a:r>
                <a:rPr b="0" lang="en-US" sz="3790" spc="-1" strike="noStrike">
                  <a:solidFill>
                    <a:srgbClr val="926f4b"/>
                  </a:solidFill>
                  <a:latin typeface="HK Grotesk Light"/>
                </a:rPr>
                <a:t>Выполнила: Сухова Марина</a:t>
              </a:r>
              <a:endParaRPr b="0" lang="ru-RU" sz="379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-2070000" y="322632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64" name="Picture 3" descr=""/>
          <p:cNvPicPr/>
          <p:nvPr/>
        </p:nvPicPr>
        <p:blipFill>
          <a:blip r:embed="rId2"/>
          <a:stretch/>
        </p:blipFill>
        <p:spPr>
          <a:xfrm rot="11965800">
            <a:off x="-3084480" y="852660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165" name="Picture 4" descr=""/>
          <p:cNvPicPr/>
          <p:nvPr/>
        </p:nvPicPr>
        <p:blipFill>
          <a:blip r:embed="rId3"/>
          <a:stretch/>
        </p:blipFill>
        <p:spPr>
          <a:xfrm rot="1597800">
            <a:off x="602280" y="914364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66" name="Picture 5" descr=""/>
          <p:cNvPicPr/>
          <p:nvPr/>
        </p:nvPicPr>
        <p:blipFill>
          <a:blip r:embed="rId4"/>
          <a:stretch/>
        </p:blipFill>
        <p:spPr>
          <a:xfrm>
            <a:off x="14789160" y="1052280"/>
            <a:ext cx="2469600" cy="2357640"/>
          </a:xfrm>
          <a:prstGeom prst="rect">
            <a:avLst/>
          </a:prstGeom>
          <a:ln>
            <a:noFill/>
          </a:ln>
        </p:spPr>
      </p:pic>
      <p:pic>
        <p:nvPicPr>
          <p:cNvPr id="167" name="Picture 6" descr=""/>
          <p:cNvPicPr/>
          <p:nvPr/>
        </p:nvPicPr>
        <p:blipFill>
          <a:blip r:embed="rId5"/>
          <a:stretch/>
        </p:blipFill>
        <p:spPr>
          <a:xfrm>
            <a:off x="16567560" y="7843320"/>
            <a:ext cx="3781080" cy="4176000"/>
          </a:xfrm>
          <a:prstGeom prst="rect">
            <a:avLst/>
          </a:prstGeom>
          <a:ln>
            <a:noFill/>
          </a:ln>
        </p:spPr>
      </p:pic>
      <p:pic>
        <p:nvPicPr>
          <p:cNvPr id="168" name="Picture 7" descr=""/>
          <p:cNvPicPr/>
          <p:nvPr/>
        </p:nvPicPr>
        <p:blipFill>
          <a:blip r:embed="rId6"/>
          <a:stretch/>
        </p:blipFill>
        <p:spPr>
          <a:xfrm>
            <a:off x="15235200" y="7280280"/>
            <a:ext cx="2229120" cy="2253600"/>
          </a:xfrm>
          <a:prstGeom prst="rect">
            <a:avLst/>
          </a:prstGeom>
          <a:ln>
            <a:noFill/>
          </a:ln>
        </p:spPr>
      </p:pic>
      <p:pic>
        <p:nvPicPr>
          <p:cNvPr id="169" name="Picture 8" descr=""/>
          <p:cNvPicPr/>
          <p:nvPr/>
        </p:nvPicPr>
        <p:blipFill>
          <a:blip r:embed="rId7"/>
          <a:stretch/>
        </p:blipFill>
        <p:spPr>
          <a:xfrm>
            <a:off x="6321600" y="-128952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8"/>
          <a:stretch/>
        </p:blipFill>
        <p:spPr>
          <a:xfrm>
            <a:off x="8310960" y="6929640"/>
            <a:ext cx="2402280" cy="2328120"/>
          </a:xfrm>
          <a:prstGeom prst="rect">
            <a:avLst/>
          </a:prstGeom>
          <a:ln>
            <a:noFill/>
          </a:ln>
        </p:spPr>
      </p:pic>
      <p:pic>
        <p:nvPicPr>
          <p:cNvPr id="171" name="Picture 10" descr=""/>
          <p:cNvPicPr/>
          <p:nvPr/>
        </p:nvPicPr>
        <p:blipFill>
          <a:blip r:embed="rId9"/>
          <a:srcRect l="0" t="4168" r="0" b="0"/>
          <a:stretch/>
        </p:blipFill>
        <p:spPr>
          <a:xfrm>
            <a:off x="11361960" y="5619960"/>
            <a:ext cx="5896800" cy="4302000"/>
          </a:xfrm>
          <a:prstGeom prst="rect">
            <a:avLst/>
          </a:prstGeom>
          <a:ln>
            <a:noFill/>
          </a:ln>
        </p:spPr>
      </p:pic>
      <p:pic>
        <p:nvPicPr>
          <p:cNvPr id="172" name="Picture 11" descr=""/>
          <p:cNvPicPr/>
          <p:nvPr/>
        </p:nvPicPr>
        <p:blipFill>
          <a:blip r:embed="rId10"/>
          <a:stretch/>
        </p:blipFill>
        <p:spPr>
          <a:xfrm>
            <a:off x="6859080" y="703080"/>
            <a:ext cx="11107440" cy="3852360"/>
          </a:xfrm>
          <a:prstGeom prst="rect">
            <a:avLst/>
          </a:prstGeom>
          <a:ln>
            <a:noFill/>
          </a:ln>
        </p:spPr>
      </p:pic>
      <p:grpSp>
        <p:nvGrpSpPr>
          <p:cNvPr id="173" name="Group 1"/>
          <p:cNvGrpSpPr/>
          <p:nvPr/>
        </p:nvGrpSpPr>
        <p:grpSpPr>
          <a:xfrm>
            <a:off x="219240" y="448920"/>
            <a:ext cx="6639120" cy="4075560"/>
            <a:chOff x="219240" y="448920"/>
            <a:chExt cx="6639120" cy="4075560"/>
          </a:xfrm>
        </p:grpSpPr>
        <p:sp>
          <p:nvSpPr>
            <p:cNvPr id="174" name="CustomShape 2"/>
            <p:cNvSpPr/>
            <p:nvPr/>
          </p:nvSpPr>
          <p:spPr>
            <a:xfrm>
              <a:off x="219240" y="448920"/>
              <a:ext cx="6639120" cy="111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8799"/>
                </a:lnSpc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926f4b"/>
                  </a:solidFill>
                  <a:latin typeface="Alata Bold"/>
                </a:rPr>
                <a:t>Устный счёт</a:t>
              </a:r>
              <a:endParaRPr b="0" lang="ru-RU" sz="8000" spc="-1" strike="noStrike">
                <a:latin typeface="Arial"/>
              </a:endParaRPr>
            </a:p>
          </p:txBody>
        </p:sp>
        <p:sp>
          <p:nvSpPr>
            <p:cNvPr id="175" name="CustomShape 3"/>
            <p:cNvSpPr/>
            <p:nvPr/>
          </p:nvSpPr>
          <p:spPr>
            <a:xfrm>
              <a:off x="219240" y="2071080"/>
              <a:ext cx="6639120" cy="245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Опять-таки использована библиотека random для составления примеров. Было взято во внимание, какие числа школьники могут сосчитать в уме(нет, например, умножения трёхзначного на двузначное)</a:t>
              </a:r>
              <a:endParaRPr b="0" lang="ru-RU" sz="2300" spc="-1" strike="noStrike">
                <a:latin typeface="Arial"/>
              </a:endParaRPr>
            </a:p>
          </p:txBody>
        </p:sp>
      </p:grpSp>
      <p:sp>
        <p:nvSpPr>
          <p:cNvPr id="176" name="CustomShape 4"/>
          <p:cNvSpPr/>
          <p:nvPr/>
        </p:nvSpPr>
        <p:spPr>
          <a:xfrm>
            <a:off x="219240" y="5339880"/>
            <a:ext cx="6639120" cy="16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926f4b"/>
                </a:solidFill>
                <a:latin typeface="HK Grotesk Light"/>
              </a:rPr>
              <a:t>А для подсчёта значения выражения была использована стандартная функция eval(), которую я узнала в первых задачах 2 года яндекс лицея.</a:t>
            </a:r>
            <a:endParaRPr b="0" lang="ru-RU" sz="2300" spc="-1" strike="noStrike">
              <a:latin typeface="Arial"/>
            </a:endParaRPr>
          </a:p>
        </p:txBody>
      </p:sp>
      <p:pic>
        <p:nvPicPr>
          <p:cNvPr id="177" name="Picture 16" descr=""/>
          <p:cNvPicPr/>
          <p:nvPr/>
        </p:nvPicPr>
        <p:blipFill>
          <a:blip r:embed="rId11"/>
          <a:srcRect l="7679" t="0" r="0" b="0"/>
          <a:stretch/>
        </p:blipFill>
        <p:spPr>
          <a:xfrm>
            <a:off x="87120" y="6685560"/>
            <a:ext cx="6771600" cy="594360"/>
          </a:xfrm>
          <a:prstGeom prst="rect">
            <a:avLst/>
          </a:prstGeom>
          <a:ln>
            <a:noFill/>
          </a:ln>
        </p:spPr>
      </p:pic>
      <p:sp>
        <p:nvSpPr>
          <p:cNvPr id="178" name="CustomShape 5"/>
          <p:cNvSpPr/>
          <p:nvPr/>
        </p:nvSpPr>
        <p:spPr>
          <a:xfrm>
            <a:off x="9024480" y="5581800"/>
            <a:ext cx="677628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85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926f4b"/>
                </a:solidFill>
                <a:latin typeface="HK Grotesk Light"/>
              </a:rPr>
              <a:t>Внешний вид:</a:t>
            </a:r>
            <a:endParaRPr b="0" lang="ru-RU" sz="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2" descr=""/>
          <p:cNvPicPr/>
          <p:nvPr/>
        </p:nvPicPr>
        <p:blipFill>
          <a:blip r:embed="rId1"/>
          <a:stretch/>
        </p:blipFill>
        <p:spPr>
          <a:xfrm rot="10800000">
            <a:off x="5197320" y="1906560"/>
            <a:ext cx="1508400" cy="1096920"/>
          </a:xfrm>
          <a:prstGeom prst="rect">
            <a:avLst/>
          </a:prstGeom>
          <a:ln>
            <a:noFill/>
          </a:ln>
        </p:spPr>
      </p:pic>
      <p:pic>
        <p:nvPicPr>
          <p:cNvPr id="180" name="Picture 3" descr=""/>
          <p:cNvPicPr/>
          <p:nvPr/>
        </p:nvPicPr>
        <p:blipFill>
          <a:blip r:embed="rId2"/>
          <a:stretch/>
        </p:blipFill>
        <p:spPr>
          <a:xfrm>
            <a:off x="8925840" y="4732560"/>
            <a:ext cx="6821640" cy="2071080"/>
          </a:xfrm>
          <a:prstGeom prst="rect">
            <a:avLst/>
          </a:prstGeom>
          <a:ln>
            <a:noFill/>
          </a:ln>
        </p:spPr>
      </p:pic>
      <p:pic>
        <p:nvPicPr>
          <p:cNvPr id="181" name="Picture 4" descr=""/>
          <p:cNvPicPr/>
          <p:nvPr/>
        </p:nvPicPr>
        <p:blipFill>
          <a:blip r:embed="rId3"/>
          <a:stretch/>
        </p:blipFill>
        <p:spPr>
          <a:xfrm>
            <a:off x="2540160" y="4523040"/>
            <a:ext cx="6821640" cy="2071080"/>
          </a:xfrm>
          <a:prstGeom prst="rect">
            <a:avLst/>
          </a:prstGeom>
          <a:ln>
            <a:noFill/>
          </a:ln>
        </p:spPr>
      </p:pic>
      <p:pic>
        <p:nvPicPr>
          <p:cNvPr id="182" name="Picture 5" descr=""/>
          <p:cNvPicPr/>
          <p:nvPr/>
        </p:nvPicPr>
        <p:blipFill>
          <a:blip r:embed="rId4"/>
          <a:stretch/>
        </p:blipFill>
        <p:spPr>
          <a:xfrm>
            <a:off x="-275760" y="1341000"/>
            <a:ext cx="2608560" cy="2527920"/>
          </a:xfrm>
          <a:prstGeom prst="rect">
            <a:avLst/>
          </a:prstGeom>
          <a:ln>
            <a:noFill/>
          </a:ln>
        </p:spPr>
      </p:pic>
      <p:pic>
        <p:nvPicPr>
          <p:cNvPr id="183" name="Picture 6" descr=""/>
          <p:cNvPicPr/>
          <p:nvPr/>
        </p:nvPicPr>
        <p:blipFill>
          <a:blip r:embed="rId5"/>
          <a:stretch/>
        </p:blipFill>
        <p:spPr>
          <a:xfrm>
            <a:off x="16975080" y="1011240"/>
            <a:ext cx="4383000" cy="3187440"/>
          </a:xfrm>
          <a:prstGeom prst="rect">
            <a:avLst/>
          </a:prstGeom>
          <a:ln>
            <a:noFill/>
          </a:ln>
        </p:spPr>
      </p:pic>
      <p:grpSp>
        <p:nvGrpSpPr>
          <p:cNvPr id="184" name="Group 1"/>
          <p:cNvGrpSpPr/>
          <p:nvPr/>
        </p:nvGrpSpPr>
        <p:grpSpPr>
          <a:xfrm>
            <a:off x="487800" y="2607840"/>
            <a:ext cx="5724000" cy="1635480"/>
            <a:chOff x="487800" y="2607840"/>
            <a:chExt cx="5724000" cy="1635480"/>
          </a:xfrm>
        </p:grpSpPr>
        <p:pic>
          <p:nvPicPr>
            <p:cNvPr id="185" name="Picture 8" descr=""/>
            <p:cNvPicPr/>
            <p:nvPr/>
          </p:nvPicPr>
          <p:blipFill>
            <a:blip r:embed="rId6"/>
            <a:stretch/>
          </p:blipFill>
          <p:spPr>
            <a:xfrm>
              <a:off x="487800" y="319608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2"/>
            <p:cNvSpPr/>
            <p:nvPr/>
          </p:nvSpPr>
          <p:spPr>
            <a:xfrm>
              <a:off x="1593360" y="2607840"/>
              <a:ext cx="461844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</a:rPr>
                <a:t>Идею реализации я нашла на просторах интернета. Сам калькулятор представляет из себя </a:t>
              </a:r>
              <a:r>
                <a:rPr b="0" lang="en-US" sz="2300" spc="-1" strike="noStrike">
                  <a:solidFill>
                    <a:srgbClr val="231f20"/>
                  </a:solidFill>
                  <a:latin typeface="HK Grotesk Light Bold"/>
                </a:rPr>
                <a:t>стек</a:t>
              </a: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</a:rPr>
                <a:t> состояний.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87" name="Picture 10" descr=""/>
          <p:cNvPicPr/>
          <p:nvPr/>
        </p:nvPicPr>
        <p:blipFill>
          <a:blip r:embed="rId7"/>
          <a:stretch/>
        </p:blipFill>
        <p:spPr>
          <a:xfrm>
            <a:off x="10537560" y="2395800"/>
            <a:ext cx="6437160" cy="2126880"/>
          </a:xfrm>
          <a:prstGeom prst="rect">
            <a:avLst/>
          </a:prstGeom>
          <a:ln>
            <a:noFill/>
          </a:ln>
        </p:spPr>
      </p:pic>
      <p:grpSp>
        <p:nvGrpSpPr>
          <p:cNvPr id="188" name="Group 3"/>
          <p:cNvGrpSpPr/>
          <p:nvPr/>
        </p:nvGrpSpPr>
        <p:grpSpPr>
          <a:xfrm>
            <a:off x="487800" y="5100480"/>
            <a:ext cx="5724000" cy="2453400"/>
            <a:chOff x="487800" y="5100480"/>
            <a:chExt cx="5724000" cy="2453400"/>
          </a:xfrm>
        </p:grpSpPr>
        <p:pic>
          <p:nvPicPr>
            <p:cNvPr id="189" name="Picture 12" descr=""/>
            <p:cNvPicPr/>
            <p:nvPr/>
          </p:nvPicPr>
          <p:blipFill>
            <a:blip r:embed="rId8"/>
            <a:stretch/>
          </p:blipFill>
          <p:spPr>
            <a:xfrm>
              <a:off x="487800" y="588960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0" name="CustomShape 4"/>
            <p:cNvSpPr/>
            <p:nvPr/>
          </p:nvSpPr>
          <p:spPr>
            <a:xfrm>
              <a:off x="1593360" y="5100480"/>
              <a:ext cx="4618440" cy="245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</a:rPr>
                <a:t>В калькуляторе легко натыкать много необычного, так что была применена обработка исключений, которая обнуляла стек в слечае неполадок.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91" name="Picture 14" descr=""/>
          <p:cNvPicPr/>
          <p:nvPr/>
        </p:nvPicPr>
        <p:blipFill>
          <a:blip r:embed="rId9"/>
          <a:stretch/>
        </p:blipFill>
        <p:spPr>
          <a:xfrm>
            <a:off x="6705720" y="4800240"/>
            <a:ext cx="5901120" cy="2636280"/>
          </a:xfrm>
          <a:prstGeom prst="rect">
            <a:avLst/>
          </a:prstGeom>
          <a:ln>
            <a:noFill/>
          </a:ln>
        </p:spPr>
      </p:pic>
      <p:grpSp>
        <p:nvGrpSpPr>
          <p:cNvPr id="192" name="Group 5"/>
          <p:cNvGrpSpPr/>
          <p:nvPr/>
        </p:nvGrpSpPr>
        <p:grpSpPr>
          <a:xfrm>
            <a:off x="487800" y="8148960"/>
            <a:ext cx="5724000" cy="2044440"/>
            <a:chOff x="487800" y="8148960"/>
            <a:chExt cx="5724000" cy="2044440"/>
          </a:xfrm>
        </p:grpSpPr>
        <p:pic>
          <p:nvPicPr>
            <p:cNvPr id="193" name="Picture 16" descr=""/>
            <p:cNvPicPr/>
            <p:nvPr/>
          </p:nvPicPr>
          <p:blipFill>
            <a:blip r:embed="rId10"/>
            <a:stretch/>
          </p:blipFill>
          <p:spPr>
            <a:xfrm>
              <a:off x="487800" y="873684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4" name="CustomShape 6"/>
            <p:cNvSpPr/>
            <p:nvPr/>
          </p:nvSpPr>
          <p:spPr>
            <a:xfrm>
              <a:off x="1593360" y="8148960"/>
              <a:ext cx="461844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</a:rPr>
                <a:t>Была использована библиотека operator в лямбде функции, чтобы оптимизировать код, не писать все функции знаков.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95" name="Picture 18" descr=""/>
          <p:cNvPicPr/>
          <p:nvPr/>
        </p:nvPicPr>
        <p:blipFill>
          <a:blip r:embed="rId11"/>
          <a:stretch/>
        </p:blipFill>
        <p:spPr>
          <a:xfrm>
            <a:off x="7086960" y="8191800"/>
            <a:ext cx="10171800" cy="1606680"/>
          </a:xfrm>
          <a:prstGeom prst="rect">
            <a:avLst/>
          </a:prstGeom>
          <a:ln>
            <a:noFill/>
          </a:ln>
        </p:spPr>
      </p:pic>
      <p:sp>
        <p:nvSpPr>
          <p:cNvPr id="196" name="CustomShape 7"/>
          <p:cNvSpPr/>
          <p:nvPr/>
        </p:nvSpPr>
        <p:spPr>
          <a:xfrm>
            <a:off x="4881600" y="189360"/>
            <a:ext cx="852444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</a:rPr>
              <a:t>Калькулятор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4143600" y="1251360"/>
            <a:ext cx="10000080" cy="12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926f4b"/>
                </a:solidFill>
                <a:latin typeface="HK Grotesk Light"/>
              </a:rPr>
              <a:t>Дополнительная функция, больше нужная для того, чтобы минимизировать отвлечение на телефон, но которая имеет много интересных идей реализации.</a:t>
            </a:r>
            <a:endParaRPr b="0" lang="ru-RU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-1148760" y="2373480"/>
            <a:ext cx="5188320" cy="1575000"/>
          </a:xfrm>
          <a:prstGeom prst="rect">
            <a:avLst/>
          </a:prstGeom>
          <a:ln>
            <a:noFill/>
          </a:ln>
        </p:spPr>
      </p:pic>
      <p:grpSp>
        <p:nvGrpSpPr>
          <p:cNvPr id="199" name="Group 1"/>
          <p:cNvGrpSpPr/>
          <p:nvPr/>
        </p:nvGrpSpPr>
        <p:grpSpPr>
          <a:xfrm>
            <a:off x="231840" y="4298400"/>
            <a:ext cx="6087600" cy="1635480"/>
            <a:chOff x="231840" y="4298400"/>
            <a:chExt cx="6087600" cy="1635480"/>
          </a:xfrm>
        </p:grpSpPr>
        <p:sp>
          <p:nvSpPr>
            <p:cNvPr id="200" name="CustomShape 2"/>
            <p:cNvSpPr/>
            <p:nvPr/>
          </p:nvSpPr>
          <p:spPr>
            <a:xfrm>
              <a:off x="1337400" y="4298400"/>
              <a:ext cx="498204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К некоторым задачам содержатся пояснения, где вы сможете увидеть подвох этой задачи.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201" name="Picture 5" descr=""/>
            <p:cNvPicPr/>
            <p:nvPr/>
          </p:nvPicPr>
          <p:blipFill>
            <a:blip r:embed="rId2"/>
            <a:stretch/>
          </p:blipFill>
          <p:spPr>
            <a:xfrm>
              <a:off x="231840" y="4685760"/>
              <a:ext cx="628920" cy="45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" name="Group 3"/>
          <p:cNvGrpSpPr/>
          <p:nvPr/>
        </p:nvGrpSpPr>
        <p:grpSpPr>
          <a:xfrm>
            <a:off x="231840" y="1973880"/>
            <a:ext cx="6087600" cy="2044440"/>
            <a:chOff x="231840" y="1973880"/>
            <a:chExt cx="6087600" cy="2044440"/>
          </a:xfrm>
        </p:grpSpPr>
        <p:pic>
          <p:nvPicPr>
            <p:cNvPr id="203" name="Picture 7" descr=""/>
            <p:cNvPicPr/>
            <p:nvPr/>
          </p:nvPicPr>
          <p:blipFill>
            <a:blip r:embed="rId3"/>
            <a:stretch/>
          </p:blipFill>
          <p:spPr>
            <a:xfrm>
              <a:off x="231840" y="276300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4" name="CustomShape 4"/>
            <p:cNvSpPr/>
            <p:nvPr/>
          </p:nvSpPr>
          <p:spPr>
            <a:xfrm>
              <a:off x="1337400" y="1973880"/>
              <a:ext cx="498204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В математике решение играет намного важнее роль, чем ответ. Ответ вполне часто можно угадать, но главное же научиться решать задачи.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205" name="Picture 9" descr=""/>
          <p:cNvPicPr/>
          <p:nvPr/>
        </p:nvPicPr>
        <p:blipFill>
          <a:blip r:embed="rId4"/>
          <a:stretch/>
        </p:blipFill>
        <p:spPr>
          <a:xfrm>
            <a:off x="14789160" y="1028880"/>
            <a:ext cx="2469600" cy="2357640"/>
          </a:xfrm>
          <a:prstGeom prst="rect">
            <a:avLst/>
          </a:prstGeom>
          <a:ln>
            <a:noFill/>
          </a:ln>
        </p:spPr>
      </p:pic>
      <p:pic>
        <p:nvPicPr>
          <p:cNvPr id="206" name="Picture 10" descr=""/>
          <p:cNvPicPr/>
          <p:nvPr/>
        </p:nvPicPr>
        <p:blipFill>
          <a:blip r:embed="rId5"/>
          <a:stretch/>
        </p:blipFill>
        <p:spPr>
          <a:xfrm>
            <a:off x="1028880" y="9258480"/>
            <a:ext cx="3275280" cy="3126600"/>
          </a:xfrm>
          <a:prstGeom prst="rect">
            <a:avLst/>
          </a:prstGeom>
          <a:ln>
            <a:noFill/>
          </a:ln>
        </p:spPr>
      </p:pic>
      <p:pic>
        <p:nvPicPr>
          <p:cNvPr id="207" name="Picture 11" descr=""/>
          <p:cNvPicPr/>
          <p:nvPr/>
        </p:nvPicPr>
        <p:blipFill>
          <a:blip r:embed="rId6"/>
          <a:stretch/>
        </p:blipFill>
        <p:spPr>
          <a:xfrm>
            <a:off x="15309000" y="7507080"/>
            <a:ext cx="1585080" cy="1750680"/>
          </a:xfrm>
          <a:prstGeom prst="rect">
            <a:avLst/>
          </a:prstGeom>
          <a:ln>
            <a:noFill/>
          </a:ln>
        </p:spPr>
      </p:pic>
      <p:pic>
        <p:nvPicPr>
          <p:cNvPr id="208" name="Picture 12" descr=""/>
          <p:cNvPicPr/>
          <p:nvPr/>
        </p:nvPicPr>
        <p:blipFill>
          <a:blip r:embed="rId7"/>
          <a:stretch/>
        </p:blipFill>
        <p:spPr>
          <a:xfrm>
            <a:off x="9084240" y="2373480"/>
            <a:ext cx="2090160" cy="2025720"/>
          </a:xfrm>
          <a:prstGeom prst="rect">
            <a:avLst/>
          </a:prstGeom>
          <a:ln>
            <a:noFill/>
          </a:ln>
        </p:spPr>
      </p:pic>
      <p:pic>
        <p:nvPicPr>
          <p:cNvPr id="209" name="Picture 13" descr=""/>
          <p:cNvPicPr/>
          <p:nvPr/>
        </p:nvPicPr>
        <p:blipFill>
          <a:blip r:embed="rId8"/>
          <a:srcRect l="0" t="0" r="0" b="3588"/>
          <a:stretch/>
        </p:blipFill>
        <p:spPr>
          <a:xfrm>
            <a:off x="6944760" y="426240"/>
            <a:ext cx="8103960" cy="7080480"/>
          </a:xfrm>
          <a:prstGeom prst="rect">
            <a:avLst/>
          </a:prstGeom>
          <a:ln>
            <a:noFill/>
          </a:ln>
        </p:spPr>
      </p:pic>
      <p:pic>
        <p:nvPicPr>
          <p:cNvPr id="210" name="Picture 14" descr=""/>
          <p:cNvPicPr/>
          <p:nvPr/>
        </p:nvPicPr>
        <p:blipFill>
          <a:blip r:embed="rId9"/>
          <a:stretch/>
        </p:blipFill>
        <p:spPr>
          <a:xfrm>
            <a:off x="9688680" y="2515320"/>
            <a:ext cx="8054640" cy="7299360"/>
          </a:xfrm>
          <a:prstGeom prst="rect">
            <a:avLst/>
          </a:prstGeom>
          <a:ln>
            <a:noFill/>
          </a:ln>
        </p:spPr>
      </p:pic>
      <p:grpSp>
        <p:nvGrpSpPr>
          <p:cNvPr id="211" name="Group 5"/>
          <p:cNvGrpSpPr/>
          <p:nvPr/>
        </p:nvGrpSpPr>
        <p:grpSpPr>
          <a:xfrm>
            <a:off x="231840" y="6122520"/>
            <a:ext cx="6087600" cy="1226520"/>
            <a:chOff x="231840" y="6122520"/>
            <a:chExt cx="6087600" cy="1226520"/>
          </a:xfrm>
        </p:grpSpPr>
        <p:sp>
          <p:nvSpPr>
            <p:cNvPr id="212" name="CustomShape 6"/>
            <p:cNvSpPr/>
            <p:nvPr/>
          </p:nvSpPr>
          <p:spPr>
            <a:xfrm>
              <a:off x="1337400" y="6122520"/>
              <a:ext cx="498204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Номер задачи в её блоке, как написано в окне, вы можете найти слева сверху от неё.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213" name="Picture 17" descr=""/>
            <p:cNvPicPr/>
            <p:nvPr/>
          </p:nvPicPr>
          <p:blipFill>
            <a:blip r:embed="rId10"/>
            <a:stretch/>
          </p:blipFill>
          <p:spPr>
            <a:xfrm>
              <a:off x="231840" y="6509880"/>
              <a:ext cx="62892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4" name="Picture 18" descr=""/>
          <p:cNvPicPr/>
          <p:nvPr/>
        </p:nvPicPr>
        <p:blipFill>
          <a:blip r:embed="rId11"/>
          <a:srcRect l="0" t="0" r="19745" b="0"/>
          <a:stretch/>
        </p:blipFill>
        <p:spPr>
          <a:xfrm>
            <a:off x="1445400" y="8494920"/>
            <a:ext cx="6834960" cy="1190520"/>
          </a:xfrm>
          <a:prstGeom prst="rect">
            <a:avLst/>
          </a:prstGeom>
          <a:ln>
            <a:noFill/>
          </a:ln>
        </p:spPr>
      </p:pic>
      <p:pic>
        <p:nvPicPr>
          <p:cNvPr id="215" name="Picture 19" descr=""/>
          <p:cNvPicPr/>
          <p:nvPr/>
        </p:nvPicPr>
        <p:blipFill>
          <a:blip r:embed="rId12"/>
          <a:stretch/>
        </p:blipFill>
        <p:spPr>
          <a:xfrm rot="756000">
            <a:off x="-128160" y="7812360"/>
            <a:ext cx="1785240" cy="1265760"/>
          </a:xfrm>
          <a:prstGeom prst="rect">
            <a:avLst/>
          </a:prstGeom>
          <a:ln>
            <a:noFill/>
          </a:ln>
        </p:spPr>
      </p:pic>
      <p:sp>
        <p:nvSpPr>
          <p:cNvPr id="216" name="CustomShape 7"/>
          <p:cNvSpPr/>
          <p:nvPr/>
        </p:nvSpPr>
        <p:spPr>
          <a:xfrm>
            <a:off x="1445400" y="486360"/>
            <a:ext cx="441576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</a:rPr>
              <a:t>Ответы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1"/>
          <p:cNvGrpSpPr/>
          <p:nvPr/>
        </p:nvGrpSpPr>
        <p:grpSpPr>
          <a:xfrm>
            <a:off x="10359000" y="1560960"/>
            <a:ext cx="6718680" cy="1439280"/>
            <a:chOff x="10359000" y="1560960"/>
            <a:chExt cx="6718680" cy="1439280"/>
          </a:xfrm>
        </p:grpSpPr>
        <p:pic>
          <p:nvPicPr>
            <p:cNvPr id="218" name="Picture 3" descr=""/>
            <p:cNvPicPr/>
            <p:nvPr/>
          </p:nvPicPr>
          <p:blipFill>
            <a:blip r:embed="rId1"/>
            <a:stretch/>
          </p:blipFill>
          <p:spPr>
            <a:xfrm>
              <a:off x="10359000" y="2001240"/>
              <a:ext cx="738360" cy="536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9" name="CustomShape 2"/>
            <p:cNvSpPr/>
            <p:nvPr/>
          </p:nvSpPr>
          <p:spPr>
            <a:xfrm>
              <a:off x="11656440" y="1560960"/>
              <a:ext cx="5421240" cy="143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79"/>
                </a:lnSpc>
                <a:tabLst>
                  <a:tab algn="l" pos="0"/>
                </a:tabLst>
              </a:pPr>
              <a:r>
                <a:rPr b="0" lang="en-US" sz="2700" spc="-1" strike="noStrike">
                  <a:solidFill>
                    <a:srgbClr val="926f4b"/>
                  </a:solidFill>
                  <a:latin typeface="HK Grotesk Light"/>
                </a:rPr>
                <a:t>3 вид подготовки к ЕГЭ, хорошо используется для оценки текущих знаний.</a:t>
              </a:r>
              <a:endParaRPr b="0" lang="ru-RU" sz="2700" spc="-1" strike="noStrike">
                <a:latin typeface="Arial"/>
              </a:endParaRPr>
            </a:p>
          </p:txBody>
        </p:sp>
      </p:grpSp>
      <p:pic>
        <p:nvPicPr>
          <p:cNvPr id="220" name="Picture 5" descr=""/>
          <p:cNvPicPr/>
          <p:nvPr/>
        </p:nvPicPr>
        <p:blipFill>
          <a:blip r:embed="rId2"/>
          <a:stretch/>
        </p:blipFill>
        <p:spPr>
          <a:xfrm>
            <a:off x="6003360" y="3940920"/>
            <a:ext cx="2519280" cy="240480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3"/>
          <a:stretch/>
        </p:blipFill>
        <p:spPr>
          <a:xfrm>
            <a:off x="599760" y="-754560"/>
            <a:ext cx="2892600" cy="2924280"/>
          </a:xfrm>
          <a:prstGeom prst="rect">
            <a:avLst/>
          </a:prstGeom>
          <a:ln>
            <a:noFill/>
          </a:ln>
        </p:spPr>
      </p:pic>
      <p:pic>
        <p:nvPicPr>
          <p:cNvPr id="222" name="Picture 7" descr=""/>
          <p:cNvPicPr/>
          <p:nvPr/>
        </p:nvPicPr>
        <p:blipFill>
          <a:blip r:embed="rId4"/>
          <a:stretch/>
        </p:blipFill>
        <p:spPr>
          <a:xfrm>
            <a:off x="3549600" y="8572320"/>
            <a:ext cx="2210040" cy="2141640"/>
          </a:xfrm>
          <a:prstGeom prst="rect">
            <a:avLst/>
          </a:prstGeom>
          <a:ln>
            <a:noFill/>
          </a:ln>
        </p:spPr>
      </p:pic>
      <p:pic>
        <p:nvPicPr>
          <p:cNvPr id="223" name="Picture 8" descr=""/>
          <p:cNvPicPr/>
          <p:nvPr/>
        </p:nvPicPr>
        <p:blipFill>
          <a:blip r:embed="rId5"/>
          <a:stretch/>
        </p:blipFill>
        <p:spPr>
          <a:xfrm rot="10800000">
            <a:off x="-2499120" y="5925600"/>
            <a:ext cx="4999680" cy="2663280"/>
          </a:xfrm>
          <a:prstGeom prst="rect">
            <a:avLst/>
          </a:prstGeom>
          <a:ln>
            <a:noFill/>
          </a:ln>
        </p:spPr>
      </p:pic>
      <p:pic>
        <p:nvPicPr>
          <p:cNvPr id="224" name="Picture 9" descr=""/>
          <p:cNvPicPr/>
          <p:nvPr/>
        </p:nvPicPr>
        <p:blipFill>
          <a:blip r:embed="rId6"/>
          <a:stretch/>
        </p:blipFill>
        <p:spPr>
          <a:xfrm>
            <a:off x="17078040" y="923760"/>
            <a:ext cx="5291640" cy="3848400"/>
          </a:xfrm>
          <a:prstGeom prst="rect">
            <a:avLst/>
          </a:prstGeom>
          <a:ln>
            <a:noFill/>
          </a:ln>
        </p:spPr>
      </p:pic>
      <p:pic>
        <p:nvPicPr>
          <p:cNvPr id="225" name="Picture 10" descr=""/>
          <p:cNvPicPr/>
          <p:nvPr/>
        </p:nvPicPr>
        <p:blipFill>
          <a:blip r:embed="rId7"/>
          <a:srcRect l="0" t="3439" r="0" b="0"/>
          <a:stretch/>
        </p:blipFill>
        <p:spPr>
          <a:xfrm>
            <a:off x="377280" y="1316880"/>
            <a:ext cx="7486200" cy="6050520"/>
          </a:xfrm>
          <a:prstGeom prst="rect">
            <a:avLst/>
          </a:prstGeom>
          <a:ln>
            <a:noFill/>
          </a:ln>
        </p:spPr>
      </p:pic>
      <p:pic>
        <p:nvPicPr>
          <p:cNvPr id="226" name="Picture 11" descr=""/>
          <p:cNvPicPr/>
          <p:nvPr/>
        </p:nvPicPr>
        <p:blipFill>
          <a:blip r:embed="rId8"/>
          <a:stretch/>
        </p:blipFill>
        <p:spPr>
          <a:xfrm>
            <a:off x="3214080" y="3376800"/>
            <a:ext cx="7486200" cy="626616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3873960" y="165240"/>
            <a:ext cx="1131516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</a:rPr>
              <a:t>Рандомный вариант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"/>
          <p:cNvPicPr/>
          <p:nvPr/>
        </p:nvPicPr>
        <p:blipFill>
          <a:blip r:embed="rId1"/>
          <a:stretch/>
        </p:blipFill>
        <p:spPr>
          <a:xfrm>
            <a:off x="-676800" y="-252360"/>
            <a:ext cx="3411000" cy="3255840"/>
          </a:xfrm>
          <a:prstGeom prst="rect">
            <a:avLst/>
          </a:prstGeom>
          <a:ln>
            <a:noFill/>
          </a:ln>
        </p:spPr>
      </p:pic>
      <p:pic>
        <p:nvPicPr>
          <p:cNvPr id="229" name="Picture 3" descr=""/>
          <p:cNvPicPr/>
          <p:nvPr/>
        </p:nvPicPr>
        <p:blipFill>
          <a:blip r:embed="rId2"/>
          <a:stretch/>
        </p:blipFill>
        <p:spPr>
          <a:xfrm>
            <a:off x="13141800" y="-73188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230" name="Picture 4" descr=""/>
          <p:cNvPicPr/>
          <p:nvPr/>
        </p:nvPicPr>
        <p:blipFill>
          <a:blip r:embed="rId3"/>
          <a:stretch/>
        </p:blipFill>
        <p:spPr>
          <a:xfrm>
            <a:off x="801360" y="7556040"/>
            <a:ext cx="3355920" cy="3706200"/>
          </a:xfrm>
          <a:prstGeom prst="rect">
            <a:avLst/>
          </a:prstGeom>
          <a:ln>
            <a:noFill/>
          </a:ln>
        </p:spPr>
      </p:pic>
      <p:pic>
        <p:nvPicPr>
          <p:cNvPr id="231" name="Picture 5" descr=""/>
          <p:cNvPicPr/>
          <p:nvPr/>
        </p:nvPicPr>
        <p:blipFill>
          <a:blip r:embed="rId4"/>
          <a:stretch/>
        </p:blipFill>
        <p:spPr>
          <a:xfrm>
            <a:off x="-1229760" y="6795360"/>
            <a:ext cx="3159360" cy="3194280"/>
          </a:xfrm>
          <a:prstGeom prst="rect">
            <a:avLst/>
          </a:prstGeom>
          <a:ln>
            <a:noFill/>
          </a:ln>
        </p:spPr>
      </p:pic>
      <p:pic>
        <p:nvPicPr>
          <p:cNvPr id="232" name="Picture 6" descr=""/>
          <p:cNvPicPr/>
          <p:nvPr/>
        </p:nvPicPr>
        <p:blipFill>
          <a:blip r:embed="rId5"/>
          <a:stretch/>
        </p:blipFill>
        <p:spPr>
          <a:xfrm>
            <a:off x="15967800" y="7781400"/>
            <a:ext cx="3411000" cy="3255840"/>
          </a:xfrm>
          <a:prstGeom prst="rect">
            <a:avLst/>
          </a:prstGeom>
          <a:ln>
            <a:noFill/>
          </a:ln>
        </p:spPr>
      </p:pic>
      <p:pic>
        <p:nvPicPr>
          <p:cNvPr id="233" name="Picture 7" descr=""/>
          <p:cNvPicPr/>
          <p:nvPr/>
        </p:nvPicPr>
        <p:blipFill>
          <a:blip r:embed="rId6"/>
          <a:stretch/>
        </p:blipFill>
        <p:spPr>
          <a:xfrm>
            <a:off x="14880600" y="6953400"/>
            <a:ext cx="2378160" cy="2304720"/>
          </a:xfrm>
          <a:prstGeom prst="rect">
            <a:avLst/>
          </a:prstGeom>
          <a:ln>
            <a:noFill/>
          </a:ln>
        </p:spPr>
      </p:pic>
      <p:pic>
        <p:nvPicPr>
          <p:cNvPr id="234" name="Picture 8" descr=""/>
          <p:cNvPicPr/>
          <p:nvPr/>
        </p:nvPicPr>
        <p:blipFill>
          <a:blip r:embed="rId7"/>
          <a:stretch/>
        </p:blipFill>
        <p:spPr>
          <a:xfrm>
            <a:off x="1028880" y="979560"/>
            <a:ext cx="5016240" cy="1522800"/>
          </a:xfrm>
          <a:prstGeom prst="rect">
            <a:avLst/>
          </a:prstGeom>
          <a:ln>
            <a:noFill/>
          </a:ln>
        </p:spPr>
      </p:pic>
      <p:pic>
        <p:nvPicPr>
          <p:cNvPr id="235" name="Picture 9" descr=""/>
          <p:cNvPicPr/>
          <p:nvPr/>
        </p:nvPicPr>
        <p:blipFill>
          <a:blip r:embed="rId8"/>
          <a:stretch/>
        </p:blipFill>
        <p:spPr>
          <a:xfrm>
            <a:off x="5517000" y="5335920"/>
            <a:ext cx="7253280" cy="7253280"/>
          </a:xfrm>
          <a:prstGeom prst="rect">
            <a:avLst/>
          </a:prstGeom>
          <a:ln>
            <a:noFill/>
          </a:ln>
        </p:spPr>
      </p:pic>
      <p:grpSp>
        <p:nvGrpSpPr>
          <p:cNvPr id="236" name="Group 1"/>
          <p:cNvGrpSpPr/>
          <p:nvPr/>
        </p:nvGrpSpPr>
        <p:grpSpPr>
          <a:xfrm>
            <a:off x="4157640" y="3539880"/>
            <a:ext cx="9518040" cy="3279960"/>
            <a:chOff x="4157640" y="3539880"/>
            <a:chExt cx="9518040" cy="3279960"/>
          </a:xfrm>
        </p:grpSpPr>
        <p:sp>
          <p:nvSpPr>
            <p:cNvPr id="237" name="CustomShape 2"/>
            <p:cNvSpPr/>
            <p:nvPr/>
          </p:nvSpPr>
          <p:spPr>
            <a:xfrm>
              <a:off x="4157640" y="3539880"/>
              <a:ext cx="9518040" cy="223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8799"/>
                </a:lnSpc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926f4b"/>
                  </a:solidFill>
                  <a:latin typeface="Alata Bold"/>
                </a:rPr>
                <a:t>Спасибо за внимание</a:t>
              </a:r>
              <a:endParaRPr b="0" lang="ru-RU" sz="8000" spc="-1" strike="noStrike">
                <a:latin typeface="Arial"/>
              </a:endParaRPr>
            </a:p>
          </p:txBody>
        </p:sp>
        <p:sp>
          <p:nvSpPr>
            <p:cNvPr id="238" name="CustomShape 3"/>
            <p:cNvSpPr/>
            <p:nvPr/>
          </p:nvSpPr>
          <p:spPr>
            <a:xfrm>
              <a:off x="4157640" y="6411240"/>
              <a:ext cx="9518040" cy="40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(Не снижайте баллы пожалуйста)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13840560" y="3442320"/>
            <a:ext cx="5198400" cy="1578240"/>
          </a:xfrm>
          <a:prstGeom prst="rect">
            <a:avLst/>
          </a:prstGeom>
          <a:ln>
            <a:noFill/>
          </a:ln>
        </p:spPr>
      </p:pic>
      <p:pic>
        <p:nvPicPr>
          <p:cNvPr id="53" name="Picture 3" descr=""/>
          <p:cNvPicPr/>
          <p:nvPr/>
        </p:nvPicPr>
        <p:blipFill>
          <a:blip r:embed="rId2"/>
          <a:stretch/>
        </p:blipFill>
        <p:spPr>
          <a:xfrm rot="10800000">
            <a:off x="-2275200" y="749772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54" name="Picture 4" descr=""/>
          <p:cNvPicPr/>
          <p:nvPr/>
        </p:nvPicPr>
        <p:blipFill>
          <a:blip r:embed="rId3"/>
          <a:stretch/>
        </p:blipFill>
        <p:spPr>
          <a:xfrm>
            <a:off x="1028880" y="1028880"/>
            <a:ext cx="3010680" cy="3325320"/>
          </a:xfrm>
          <a:prstGeom prst="rect">
            <a:avLst/>
          </a:prstGeom>
          <a:ln>
            <a:noFill/>
          </a:ln>
        </p:spPr>
      </p:pic>
      <p:grpSp>
        <p:nvGrpSpPr>
          <p:cNvPr id="55" name="Group 1"/>
          <p:cNvGrpSpPr/>
          <p:nvPr/>
        </p:nvGrpSpPr>
        <p:grpSpPr>
          <a:xfrm>
            <a:off x="763200" y="2064600"/>
            <a:ext cx="8078760" cy="5910120"/>
            <a:chOff x="763200" y="2064600"/>
            <a:chExt cx="8078760" cy="5910120"/>
          </a:xfrm>
        </p:grpSpPr>
        <p:sp>
          <p:nvSpPr>
            <p:cNvPr id="56" name="CustomShape 2"/>
            <p:cNvSpPr/>
            <p:nvPr/>
          </p:nvSpPr>
          <p:spPr>
            <a:xfrm>
              <a:off x="763200" y="2064600"/>
              <a:ext cx="8078760" cy="5910120"/>
            </a:xfrm>
            <a:custGeom>
              <a:avLst/>
              <a:gdLst/>
              <a:ah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 rotWithShape="0">
              <a:blip r:embed="rId4"/>
              <a:stretch>
                <a:fillRect l="-5055" t="0" r="-5015" b="-37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7" name="Picture 7" descr=""/>
          <p:cNvPicPr/>
          <p:nvPr/>
        </p:nvPicPr>
        <p:blipFill>
          <a:blip r:embed="rId5"/>
          <a:stretch/>
        </p:blipFill>
        <p:spPr>
          <a:xfrm>
            <a:off x="7420680" y="1471320"/>
            <a:ext cx="2160000" cy="2093400"/>
          </a:xfrm>
          <a:prstGeom prst="rect">
            <a:avLst/>
          </a:prstGeom>
          <a:ln>
            <a:noFill/>
          </a:ln>
        </p:spPr>
      </p:pic>
      <p:pic>
        <p:nvPicPr>
          <p:cNvPr id="58" name="Picture 8" descr=""/>
          <p:cNvPicPr/>
          <p:nvPr/>
        </p:nvPicPr>
        <p:blipFill>
          <a:blip r:embed="rId6"/>
          <a:stretch/>
        </p:blipFill>
        <p:spPr>
          <a:xfrm rot="10800000">
            <a:off x="7967520" y="7799400"/>
            <a:ext cx="1735920" cy="1262520"/>
          </a:xfrm>
          <a:prstGeom prst="rect">
            <a:avLst/>
          </a:prstGeom>
          <a:ln>
            <a:noFill/>
          </a:ln>
        </p:spPr>
      </p:pic>
      <p:grpSp>
        <p:nvGrpSpPr>
          <p:cNvPr id="59" name="Group 3"/>
          <p:cNvGrpSpPr/>
          <p:nvPr/>
        </p:nvGrpSpPr>
        <p:grpSpPr>
          <a:xfrm>
            <a:off x="10596960" y="2561040"/>
            <a:ext cx="6486840" cy="5064120"/>
            <a:chOff x="10596960" y="2561040"/>
            <a:chExt cx="6486840" cy="5064120"/>
          </a:xfrm>
        </p:grpSpPr>
        <p:sp>
          <p:nvSpPr>
            <p:cNvPr id="60" name="CustomShape 4"/>
            <p:cNvSpPr/>
            <p:nvPr/>
          </p:nvSpPr>
          <p:spPr>
            <a:xfrm>
              <a:off x="10596960" y="2561040"/>
              <a:ext cx="6486840" cy="894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7041"/>
                </a:lnSpc>
                <a:tabLst>
                  <a:tab algn="l" pos="0"/>
                </a:tabLst>
              </a:pPr>
              <a:r>
                <a:rPr b="0" lang="en-US" sz="6400" spc="-1" strike="noStrike">
                  <a:solidFill>
                    <a:srgbClr val="926f4b"/>
                  </a:solidFill>
                  <a:latin typeface="Alata Bold"/>
                </a:rPr>
                <a:t>Актуальность</a:t>
              </a:r>
              <a:endParaRPr b="0" lang="ru-RU" sz="6400" spc="-1" strike="noStrike">
                <a:latin typeface="Arial"/>
              </a:endParaRPr>
            </a:p>
          </p:txBody>
        </p:sp>
        <p:sp>
          <p:nvSpPr>
            <p:cNvPr id="61" name="CustomShape 5"/>
            <p:cNvSpPr/>
            <p:nvPr/>
          </p:nvSpPr>
          <p:spPr>
            <a:xfrm>
              <a:off x="10596960" y="3944880"/>
              <a:ext cx="6486840" cy="368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ЕГЭ - страх почти любого 11-классника, в последнее время многие сдают профильную математику. Поэтому подготовка к экзамену встаёт острым вопросом у многих школьников. Благодаря этому приложению вы комфортно можете подготовиться к 1 части экзамена, а это уже целых 62 балла!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"/>
          <p:cNvPicPr/>
          <p:nvPr/>
        </p:nvPicPr>
        <p:blipFill>
          <a:blip r:embed="rId1"/>
          <a:stretch/>
        </p:blipFill>
        <p:spPr>
          <a:xfrm rot="8640000">
            <a:off x="13291200" y="7472880"/>
            <a:ext cx="6608880" cy="3520800"/>
          </a:xfrm>
          <a:prstGeom prst="rect">
            <a:avLst/>
          </a:prstGeom>
          <a:ln>
            <a:noFill/>
          </a:ln>
        </p:spPr>
      </p:pic>
      <p:grpSp>
        <p:nvGrpSpPr>
          <p:cNvPr id="63" name="Group 1"/>
          <p:cNvGrpSpPr/>
          <p:nvPr/>
        </p:nvGrpSpPr>
        <p:grpSpPr>
          <a:xfrm>
            <a:off x="9155520" y="672120"/>
            <a:ext cx="6926400" cy="3976560"/>
            <a:chOff x="9155520" y="672120"/>
            <a:chExt cx="6926400" cy="3976560"/>
          </a:xfrm>
        </p:grpSpPr>
        <p:sp>
          <p:nvSpPr>
            <p:cNvPr id="64" name="CustomShape 2"/>
            <p:cNvSpPr/>
            <p:nvPr/>
          </p:nvSpPr>
          <p:spPr>
            <a:xfrm>
              <a:off x="9155520" y="672120"/>
              <a:ext cx="6926400" cy="397656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d5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" name="Group 3"/>
          <p:cNvGrpSpPr/>
          <p:nvPr/>
        </p:nvGrpSpPr>
        <p:grpSpPr>
          <a:xfrm>
            <a:off x="9693720" y="5572440"/>
            <a:ext cx="6926400" cy="3976560"/>
            <a:chOff x="9693720" y="5572440"/>
            <a:chExt cx="6926400" cy="3976560"/>
          </a:xfrm>
        </p:grpSpPr>
        <p:sp>
          <p:nvSpPr>
            <p:cNvPr id="66" name="CustomShape 4"/>
            <p:cNvSpPr/>
            <p:nvPr/>
          </p:nvSpPr>
          <p:spPr>
            <a:xfrm>
              <a:off x="9693720" y="5572440"/>
              <a:ext cx="6926400" cy="397656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7" name="Picture 7" descr=""/>
          <p:cNvPicPr/>
          <p:nvPr/>
        </p:nvPicPr>
        <p:blipFill>
          <a:blip r:embed="rId2"/>
          <a:stretch/>
        </p:blipFill>
        <p:spPr>
          <a:xfrm>
            <a:off x="-695880" y="1028880"/>
            <a:ext cx="3411000" cy="3255840"/>
          </a:xfrm>
          <a:prstGeom prst="rect">
            <a:avLst/>
          </a:prstGeom>
          <a:ln>
            <a:noFill/>
          </a:ln>
        </p:spPr>
      </p:pic>
      <p:grpSp>
        <p:nvGrpSpPr>
          <p:cNvPr id="68" name="Group 5"/>
          <p:cNvGrpSpPr/>
          <p:nvPr/>
        </p:nvGrpSpPr>
        <p:grpSpPr>
          <a:xfrm>
            <a:off x="444240" y="1813680"/>
            <a:ext cx="6410160" cy="1635480"/>
            <a:chOff x="444240" y="1813680"/>
            <a:chExt cx="6410160" cy="1635480"/>
          </a:xfrm>
        </p:grpSpPr>
        <p:pic>
          <p:nvPicPr>
            <p:cNvPr id="69" name="Picture 9" descr=""/>
            <p:cNvPicPr/>
            <p:nvPr/>
          </p:nvPicPr>
          <p:blipFill>
            <a:blip r:embed="rId3"/>
            <a:stretch/>
          </p:blipFill>
          <p:spPr>
            <a:xfrm>
              <a:off x="444240" y="240156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CustomShape 6"/>
            <p:cNvSpPr/>
            <p:nvPr/>
          </p:nvSpPr>
          <p:spPr>
            <a:xfrm>
              <a:off x="1549440" y="1813680"/>
              <a:ext cx="530496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Имеется несколько способов подготовки: нарешивание одного задания, абсолютно разных заданий и разных вариантов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444240" y="4241880"/>
            <a:ext cx="6410160" cy="1226520"/>
            <a:chOff x="444240" y="4241880"/>
            <a:chExt cx="6410160" cy="1226520"/>
          </a:xfrm>
        </p:grpSpPr>
        <p:sp>
          <p:nvSpPr>
            <p:cNvPr id="72" name="CustomShape 8"/>
            <p:cNvSpPr/>
            <p:nvPr/>
          </p:nvSpPr>
          <p:spPr>
            <a:xfrm>
              <a:off x="1549440" y="4241880"/>
              <a:ext cx="530496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В базе имеется 720 задач, прорешав которые вы 100% будете готовы к 1 части ЕГЭ.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73" name="Picture 13" descr=""/>
            <p:cNvPicPr/>
            <p:nvPr/>
          </p:nvPicPr>
          <p:blipFill>
            <a:blip r:embed="rId4"/>
            <a:stretch/>
          </p:blipFill>
          <p:spPr>
            <a:xfrm>
              <a:off x="444240" y="4629240"/>
              <a:ext cx="628920" cy="45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4" name="Picture 14" descr=""/>
          <p:cNvPicPr/>
          <p:nvPr/>
        </p:nvPicPr>
        <p:blipFill>
          <a:blip r:embed="rId5"/>
          <a:stretch/>
        </p:blipFill>
        <p:spPr>
          <a:xfrm>
            <a:off x="-860400" y="8588520"/>
            <a:ext cx="2608560" cy="2527920"/>
          </a:xfrm>
          <a:prstGeom prst="rect">
            <a:avLst/>
          </a:prstGeom>
          <a:ln>
            <a:noFill/>
          </a:ln>
        </p:spPr>
      </p:pic>
      <p:pic>
        <p:nvPicPr>
          <p:cNvPr id="75" name="Picture 15" descr=""/>
          <p:cNvPicPr/>
          <p:nvPr/>
        </p:nvPicPr>
        <p:blipFill>
          <a:blip r:embed="rId6"/>
          <a:stretch/>
        </p:blipFill>
        <p:spPr>
          <a:xfrm>
            <a:off x="15802920" y="-360000"/>
            <a:ext cx="3781080" cy="4176000"/>
          </a:xfrm>
          <a:prstGeom prst="rect">
            <a:avLst/>
          </a:prstGeom>
          <a:ln>
            <a:noFill/>
          </a:ln>
        </p:spPr>
      </p:pic>
      <p:pic>
        <p:nvPicPr>
          <p:cNvPr id="76" name="Picture 16" descr=""/>
          <p:cNvPicPr/>
          <p:nvPr/>
        </p:nvPicPr>
        <p:blipFill>
          <a:blip r:embed="rId7"/>
          <a:stretch/>
        </p:blipFill>
        <p:spPr>
          <a:xfrm>
            <a:off x="17451360" y="2097360"/>
            <a:ext cx="3293280" cy="3329640"/>
          </a:xfrm>
          <a:prstGeom prst="rect">
            <a:avLst/>
          </a:prstGeom>
          <a:ln>
            <a:noFill/>
          </a:ln>
        </p:spPr>
      </p:pic>
      <p:pic>
        <p:nvPicPr>
          <p:cNvPr id="77" name="Picture 17" descr=""/>
          <p:cNvPicPr/>
          <p:nvPr/>
        </p:nvPicPr>
        <p:blipFill>
          <a:blip r:embed="rId8"/>
          <a:stretch/>
        </p:blipFill>
        <p:spPr>
          <a:xfrm>
            <a:off x="11304000" y="8496000"/>
            <a:ext cx="5188320" cy="1575000"/>
          </a:xfrm>
          <a:prstGeom prst="rect">
            <a:avLst/>
          </a:prstGeom>
          <a:ln>
            <a:noFill/>
          </a:ln>
        </p:spPr>
      </p:pic>
      <p:grpSp>
        <p:nvGrpSpPr>
          <p:cNvPr id="78" name="Group 9"/>
          <p:cNvGrpSpPr/>
          <p:nvPr/>
        </p:nvGrpSpPr>
        <p:grpSpPr>
          <a:xfrm>
            <a:off x="9884160" y="5762880"/>
            <a:ext cx="6926400" cy="3976560"/>
            <a:chOff x="9884160" y="5762880"/>
            <a:chExt cx="6926400" cy="3976560"/>
          </a:xfrm>
        </p:grpSpPr>
        <p:sp>
          <p:nvSpPr>
            <p:cNvPr id="79" name="CustomShape 10"/>
            <p:cNvSpPr/>
            <p:nvPr/>
          </p:nvSpPr>
          <p:spPr>
            <a:xfrm>
              <a:off x="9884160" y="5762880"/>
              <a:ext cx="6926400" cy="397656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" name="Picture 20" descr=""/>
          <p:cNvPicPr/>
          <p:nvPr/>
        </p:nvPicPr>
        <p:blipFill>
          <a:blip r:embed="rId9"/>
          <a:srcRect l="0" t="5542" r="0" b="0"/>
          <a:stretch/>
        </p:blipFill>
        <p:spPr>
          <a:xfrm>
            <a:off x="7899480" y="1856520"/>
            <a:ext cx="9957240" cy="7401600"/>
          </a:xfrm>
          <a:prstGeom prst="rect">
            <a:avLst/>
          </a:prstGeom>
          <a:ln>
            <a:noFill/>
          </a:ln>
        </p:spPr>
      </p:pic>
      <p:grpSp>
        <p:nvGrpSpPr>
          <p:cNvPr id="81" name="Group 11"/>
          <p:cNvGrpSpPr/>
          <p:nvPr/>
        </p:nvGrpSpPr>
        <p:grpSpPr>
          <a:xfrm>
            <a:off x="444240" y="6367680"/>
            <a:ext cx="6410160" cy="1226520"/>
            <a:chOff x="444240" y="6367680"/>
            <a:chExt cx="6410160" cy="1226520"/>
          </a:xfrm>
        </p:grpSpPr>
        <p:sp>
          <p:nvSpPr>
            <p:cNvPr id="82" name="CustomShape 12"/>
            <p:cNvSpPr/>
            <p:nvPr/>
          </p:nvSpPr>
          <p:spPr>
            <a:xfrm>
              <a:off x="1549440" y="6367680"/>
              <a:ext cx="530496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Под рукой для проверки счёта без отвлечения на телефон есть калькулятор.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83" name="Picture 23" descr=""/>
            <p:cNvPicPr/>
            <p:nvPr/>
          </p:nvPicPr>
          <p:blipFill>
            <a:blip r:embed="rId10"/>
            <a:stretch/>
          </p:blipFill>
          <p:spPr>
            <a:xfrm>
              <a:off x="444240" y="6755040"/>
              <a:ext cx="628920" cy="45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" name="Group 13"/>
          <p:cNvGrpSpPr/>
          <p:nvPr/>
        </p:nvGrpSpPr>
        <p:grpSpPr>
          <a:xfrm>
            <a:off x="444240" y="8800560"/>
            <a:ext cx="6410160" cy="831600"/>
            <a:chOff x="444240" y="8800560"/>
            <a:chExt cx="6410160" cy="831600"/>
          </a:xfrm>
        </p:grpSpPr>
        <p:sp>
          <p:nvSpPr>
            <p:cNvPr id="85" name="CustomShape 14"/>
            <p:cNvSpPr/>
            <p:nvPr/>
          </p:nvSpPr>
          <p:spPr>
            <a:xfrm>
              <a:off x="1549440" y="8814960"/>
              <a:ext cx="5304960" cy="81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Имеется игра - разминка - Устный счёт. 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86" name="Picture 26" descr=""/>
            <p:cNvPicPr/>
            <p:nvPr/>
          </p:nvPicPr>
          <p:blipFill>
            <a:blip r:embed="rId11"/>
            <a:stretch/>
          </p:blipFill>
          <p:spPr>
            <a:xfrm>
              <a:off x="444240" y="8800560"/>
              <a:ext cx="628920" cy="457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7" name="CustomShape 15"/>
          <p:cNvSpPr/>
          <p:nvPr/>
        </p:nvSpPr>
        <p:spPr>
          <a:xfrm>
            <a:off x="5760360" y="129600"/>
            <a:ext cx="711756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</a:rPr>
              <a:t>Первое окно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8845920" y="1028880"/>
            <a:ext cx="2469600" cy="2357640"/>
          </a:xfrm>
          <a:prstGeom prst="rect">
            <a:avLst/>
          </a:prstGeom>
          <a:ln>
            <a:noFill/>
          </a:ln>
        </p:spPr>
      </p:pic>
      <p:pic>
        <p:nvPicPr>
          <p:cNvPr id="89" name="Picture 3" descr=""/>
          <p:cNvPicPr/>
          <p:nvPr/>
        </p:nvPicPr>
        <p:blipFill>
          <a:blip r:embed="rId2"/>
          <a:stretch/>
        </p:blipFill>
        <p:spPr>
          <a:xfrm>
            <a:off x="-3916080" y="1028880"/>
            <a:ext cx="5291640" cy="3848400"/>
          </a:xfrm>
          <a:prstGeom prst="rect">
            <a:avLst/>
          </a:prstGeom>
          <a:ln>
            <a:noFill/>
          </a:ln>
        </p:spPr>
      </p:pic>
      <p:pic>
        <p:nvPicPr>
          <p:cNvPr id="90" name="Picture 4" descr=""/>
          <p:cNvPicPr/>
          <p:nvPr/>
        </p:nvPicPr>
        <p:blipFill>
          <a:blip r:embed="rId3"/>
          <a:stretch/>
        </p:blipFill>
        <p:spPr>
          <a:xfrm rot="8640000">
            <a:off x="14268600" y="883872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91" name="Picture 5" descr=""/>
          <p:cNvPicPr/>
          <p:nvPr/>
        </p:nvPicPr>
        <p:blipFill>
          <a:blip r:embed="rId4"/>
          <a:stretch/>
        </p:blipFill>
        <p:spPr>
          <a:xfrm>
            <a:off x="11628000" y="954144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5"/>
          <a:stretch/>
        </p:blipFill>
        <p:spPr>
          <a:xfrm>
            <a:off x="15048720" y="2207520"/>
            <a:ext cx="2210040" cy="2141640"/>
          </a:xfrm>
          <a:prstGeom prst="rect">
            <a:avLst/>
          </a:prstGeom>
          <a:ln>
            <a:noFill/>
          </a:ln>
        </p:spPr>
      </p:pic>
      <p:pic>
        <p:nvPicPr>
          <p:cNvPr id="93" name="Picture 7" descr=""/>
          <p:cNvPicPr/>
          <p:nvPr/>
        </p:nvPicPr>
        <p:blipFill>
          <a:blip r:embed="rId6"/>
          <a:stretch/>
        </p:blipFill>
        <p:spPr>
          <a:xfrm>
            <a:off x="-1218240" y="181116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94" name="Picture 8" descr=""/>
          <p:cNvPicPr/>
          <p:nvPr/>
        </p:nvPicPr>
        <p:blipFill>
          <a:blip r:embed="rId7"/>
          <a:stretch/>
        </p:blipFill>
        <p:spPr>
          <a:xfrm>
            <a:off x="242280" y="245160"/>
            <a:ext cx="6829560" cy="9502200"/>
          </a:xfrm>
          <a:prstGeom prst="rect">
            <a:avLst/>
          </a:prstGeom>
          <a:ln>
            <a:noFill/>
          </a:ln>
        </p:spPr>
      </p:pic>
      <p:pic>
        <p:nvPicPr>
          <p:cNvPr id="95" name="Picture 9" descr=""/>
          <p:cNvPicPr/>
          <p:nvPr/>
        </p:nvPicPr>
        <p:blipFill>
          <a:blip r:embed="rId8"/>
          <a:srcRect l="0" t="5974" r="0" b="0"/>
          <a:stretch/>
        </p:blipFill>
        <p:spPr>
          <a:xfrm>
            <a:off x="8154720" y="1128240"/>
            <a:ext cx="9720720" cy="7227000"/>
          </a:xfrm>
          <a:prstGeom prst="rect">
            <a:avLst/>
          </a:prstGeom>
          <a:ln>
            <a:noFill/>
          </a:ln>
        </p:spPr>
      </p:pic>
      <p:pic>
        <p:nvPicPr>
          <p:cNvPr id="96" name="Picture 10" descr=""/>
          <p:cNvPicPr/>
          <p:nvPr/>
        </p:nvPicPr>
        <p:blipFill>
          <a:blip r:embed="rId9"/>
          <a:stretch/>
        </p:blipFill>
        <p:spPr>
          <a:xfrm>
            <a:off x="6623280" y="4741920"/>
            <a:ext cx="1903680" cy="50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6964920" y="6383160"/>
            <a:ext cx="2603160" cy="2874960"/>
          </a:xfrm>
          <a:prstGeom prst="rect">
            <a:avLst/>
          </a:prstGeom>
          <a:ln>
            <a:noFill/>
          </a:ln>
        </p:spPr>
      </p:pic>
      <p:pic>
        <p:nvPicPr>
          <p:cNvPr id="98" name="Picture 3" descr=""/>
          <p:cNvPicPr/>
          <p:nvPr/>
        </p:nvPicPr>
        <p:blipFill>
          <a:blip r:embed="rId2"/>
          <a:stretch/>
        </p:blipFill>
        <p:spPr>
          <a:xfrm>
            <a:off x="1028880" y="1028880"/>
            <a:ext cx="2469600" cy="2357640"/>
          </a:xfrm>
          <a:prstGeom prst="rect">
            <a:avLst/>
          </a:prstGeom>
          <a:ln>
            <a:noFill/>
          </a:ln>
        </p:spPr>
      </p:pic>
      <p:grpSp>
        <p:nvGrpSpPr>
          <p:cNvPr id="99" name="Group 1"/>
          <p:cNvGrpSpPr/>
          <p:nvPr/>
        </p:nvGrpSpPr>
        <p:grpSpPr>
          <a:xfrm>
            <a:off x="309960" y="2094480"/>
            <a:ext cx="6345360" cy="154440"/>
            <a:chOff x="309960" y="2094480"/>
            <a:chExt cx="6345360" cy="154440"/>
          </a:xfrm>
        </p:grpSpPr>
        <p:sp>
          <p:nvSpPr>
            <p:cNvPr id="100" name="CustomShape 2"/>
            <p:cNvSpPr/>
            <p:nvPr/>
          </p:nvSpPr>
          <p:spPr>
            <a:xfrm>
              <a:off x="309960" y="2094480"/>
              <a:ext cx="6345360" cy="154440"/>
            </a:xfrm>
            <a:custGeom>
              <a:avLst/>
              <a:gdLst/>
              <a:ahLst/>
              <a:rect l="l" t="t" r="r" b="b"/>
              <a:pathLst>
                <a:path w="8331200" h="203200">
                  <a:moveTo>
                    <a:pt x="101600" y="0"/>
                  </a:moveTo>
                  <a:cubicBezTo>
                    <a:pt x="157480" y="0"/>
                    <a:pt x="203200" y="45720"/>
                    <a:pt x="203200" y="101600"/>
                  </a:cubicBezTo>
                  <a:cubicBezTo>
                    <a:pt x="203200" y="157480"/>
                    <a:pt x="157480" y="203200"/>
                    <a:pt x="101600" y="203200"/>
                  </a:cubicBezTo>
                  <a:cubicBezTo>
                    <a:pt x="45720" y="203200"/>
                    <a:pt x="0" y="157480"/>
                    <a:pt x="0" y="101600"/>
                  </a:cubicBezTo>
                  <a:cubicBezTo>
                    <a:pt x="0" y="45720"/>
                    <a:pt x="45720" y="0"/>
                    <a:pt x="101600" y="0"/>
                  </a:cubicBezTo>
                  <a:close/>
                  <a:moveTo>
                    <a:pt x="508000" y="0"/>
                  </a:moveTo>
                  <a:cubicBezTo>
                    <a:pt x="563880" y="0"/>
                    <a:pt x="609600" y="45720"/>
                    <a:pt x="609600" y="101600"/>
                  </a:cubicBezTo>
                  <a:cubicBezTo>
                    <a:pt x="609600" y="157480"/>
                    <a:pt x="563880" y="203200"/>
                    <a:pt x="508000" y="203200"/>
                  </a:cubicBezTo>
                  <a:cubicBezTo>
                    <a:pt x="452120" y="203200"/>
                    <a:pt x="406400" y="157480"/>
                    <a:pt x="406400" y="101600"/>
                  </a:cubicBezTo>
                  <a:cubicBezTo>
                    <a:pt x="406400" y="45720"/>
                    <a:pt x="452120" y="0"/>
                    <a:pt x="508000" y="0"/>
                  </a:cubicBezTo>
                  <a:close/>
                  <a:moveTo>
                    <a:pt x="914400" y="0"/>
                  </a:moveTo>
                  <a:cubicBezTo>
                    <a:pt x="970280" y="0"/>
                    <a:pt x="1016000" y="45720"/>
                    <a:pt x="1016000" y="101600"/>
                  </a:cubicBezTo>
                  <a:cubicBezTo>
                    <a:pt x="1016000" y="157480"/>
                    <a:pt x="970280" y="203200"/>
                    <a:pt x="914400" y="203200"/>
                  </a:cubicBezTo>
                  <a:cubicBezTo>
                    <a:pt x="858520" y="203200"/>
                    <a:pt x="812800" y="157480"/>
                    <a:pt x="812800" y="101600"/>
                  </a:cubicBezTo>
                  <a:cubicBezTo>
                    <a:pt x="812800" y="45720"/>
                    <a:pt x="858520" y="0"/>
                    <a:pt x="914400" y="0"/>
                  </a:cubicBezTo>
                  <a:close/>
                  <a:moveTo>
                    <a:pt x="1320800" y="0"/>
                  </a:moveTo>
                  <a:cubicBezTo>
                    <a:pt x="1376680" y="0"/>
                    <a:pt x="1422400" y="45720"/>
                    <a:pt x="1422400" y="101600"/>
                  </a:cubicBezTo>
                  <a:cubicBezTo>
                    <a:pt x="1422400" y="157480"/>
                    <a:pt x="1376680" y="203200"/>
                    <a:pt x="1320800" y="203200"/>
                  </a:cubicBezTo>
                  <a:cubicBezTo>
                    <a:pt x="1264920" y="203200"/>
                    <a:pt x="1219200" y="157480"/>
                    <a:pt x="1219200" y="101600"/>
                  </a:cubicBezTo>
                  <a:cubicBezTo>
                    <a:pt x="1219200" y="45720"/>
                    <a:pt x="1264920" y="0"/>
                    <a:pt x="1320800" y="0"/>
                  </a:cubicBezTo>
                  <a:close/>
                  <a:moveTo>
                    <a:pt x="1727200" y="0"/>
                  </a:moveTo>
                  <a:cubicBezTo>
                    <a:pt x="1783080" y="0"/>
                    <a:pt x="1828800" y="45720"/>
                    <a:pt x="1828800" y="101600"/>
                  </a:cubicBezTo>
                  <a:cubicBezTo>
                    <a:pt x="1828800" y="157480"/>
                    <a:pt x="1783080" y="203200"/>
                    <a:pt x="1727200" y="203200"/>
                  </a:cubicBezTo>
                  <a:cubicBezTo>
                    <a:pt x="1671320" y="203200"/>
                    <a:pt x="1625600" y="157480"/>
                    <a:pt x="1625600" y="101600"/>
                  </a:cubicBezTo>
                  <a:cubicBezTo>
                    <a:pt x="1625600" y="45720"/>
                    <a:pt x="1671320" y="0"/>
                    <a:pt x="1727200" y="0"/>
                  </a:cubicBezTo>
                  <a:close/>
                  <a:moveTo>
                    <a:pt x="2133600" y="0"/>
                  </a:moveTo>
                  <a:cubicBezTo>
                    <a:pt x="2189480" y="0"/>
                    <a:pt x="2235200" y="45720"/>
                    <a:pt x="2235200" y="101600"/>
                  </a:cubicBezTo>
                  <a:cubicBezTo>
                    <a:pt x="2235200" y="157480"/>
                    <a:pt x="2189480" y="203200"/>
                    <a:pt x="2133600" y="203200"/>
                  </a:cubicBezTo>
                  <a:cubicBezTo>
                    <a:pt x="2077720" y="203200"/>
                    <a:pt x="2032000" y="157480"/>
                    <a:pt x="2032000" y="101600"/>
                  </a:cubicBezTo>
                  <a:cubicBezTo>
                    <a:pt x="2032000" y="45720"/>
                    <a:pt x="2077720" y="0"/>
                    <a:pt x="2133600" y="0"/>
                  </a:cubicBezTo>
                  <a:close/>
                  <a:moveTo>
                    <a:pt x="2540000" y="0"/>
                  </a:moveTo>
                  <a:cubicBezTo>
                    <a:pt x="2595880" y="0"/>
                    <a:pt x="2641600" y="45720"/>
                    <a:pt x="2641600" y="101600"/>
                  </a:cubicBezTo>
                  <a:cubicBezTo>
                    <a:pt x="2641600" y="157480"/>
                    <a:pt x="2595880" y="203200"/>
                    <a:pt x="2540000" y="203200"/>
                  </a:cubicBezTo>
                  <a:cubicBezTo>
                    <a:pt x="2484120" y="203200"/>
                    <a:pt x="2438400" y="157480"/>
                    <a:pt x="2438400" y="101600"/>
                  </a:cubicBezTo>
                  <a:cubicBezTo>
                    <a:pt x="2438400" y="45720"/>
                    <a:pt x="2484120" y="0"/>
                    <a:pt x="2540000" y="0"/>
                  </a:cubicBezTo>
                  <a:close/>
                  <a:moveTo>
                    <a:pt x="2946400" y="0"/>
                  </a:moveTo>
                  <a:cubicBezTo>
                    <a:pt x="3002280" y="0"/>
                    <a:pt x="3048000" y="45720"/>
                    <a:pt x="3048000" y="101600"/>
                  </a:cubicBezTo>
                  <a:cubicBezTo>
                    <a:pt x="3048000" y="157480"/>
                    <a:pt x="3002280" y="203200"/>
                    <a:pt x="2946400" y="203200"/>
                  </a:cubicBezTo>
                  <a:cubicBezTo>
                    <a:pt x="2890520" y="203200"/>
                    <a:pt x="2844800" y="157480"/>
                    <a:pt x="2844800" y="101600"/>
                  </a:cubicBezTo>
                  <a:cubicBezTo>
                    <a:pt x="2844800" y="45720"/>
                    <a:pt x="2890520" y="0"/>
                    <a:pt x="2946400" y="0"/>
                  </a:cubicBezTo>
                  <a:close/>
                  <a:moveTo>
                    <a:pt x="3352800" y="0"/>
                  </a:moveTo>
                  <a:cubicBezTo>
                    <a:pt x="3408680" y="0"/>
                    <a:pt x="3454400" y="45720"/>
                    <a:pt x="3454400" y="101600"/>
                  </a:cubicBezTo>
                  <a:cubicBezTo>
                    <a:pt x="3454400" y="157480"/>
                    <a:pt x="3408680" y="203200"/>
                    <a:pt x="3352800" y="203200"/>
                  </a:cubicBezTo>
                  <a:cubicBezTo>
                    <a:pt x="3296920" y="203200"/>
                    <a:pt x="3251200" y="157480"/>
                    <a:pt x="3251200" y="101600"/>
                  </a:cubicBezTo>
                  <a:cubicBezTo>
                    <a:pt x="3251200" y="45720"/>
                    <a:pt x="3296920" y="0"/>
                    <a:pt x="3352800" y="0"/>
                  </a:cubicBezTo>
                  <a:close/>
                  <a:moveTo>
                    <a:pt x="3759200" y="0"/>
                  </a:moveTo>
                  <a:cubicBezTo>
                    <a:pt x="3815080" y="0"/>
                    <a:pt x="3860800" y="45720"/>
                    <a:pt x="3860800" y="101600"/>
                  </a:cubicBezTo>
                  <a:cubicBezTo>
                    <a:pt x="3860800" y="157480"/>
                    <a:pt x="3815080" y="203200"/>
                    <a:pt x="3759200" y="203200"/>
                  </a:cubicBezTo>
                  <a:cubicBezTo>
                    <a:pt x="3703320" y="203200"/>
                    <a:pt x="3657600" y="157480"/>
                    <a:pt x="3657600" y="101600"/>
                  </a:cubicBezTo>
                  <a:cubicBezTo>
                    <a:pt x="3657600" y="45720"/>
                    <a:pt x="3703320" y="0"/>
                    <a:pt x="3759200" y="0"/>
                  </a:cubicBezTo>
                  <a:close/>
                  <a:moveTo>
                    <a:pt x="4165600" y="0"/>
                  </a:moveTo>
                  <a:cubicBezTo>
                    <a:pt x="4221480" y="0"/>
                    <a:pt x="4267200" y="45720"/>
                    <a:pt x="4267200" y="101600"/>
                  </a:cubicBezTo>
                  <a:cubicBezTo>
                    <a:pt x="4267200" y="157480"/>
                    <a:pt x="4221480" y="203200"/>
                    <a:pt x="4165600" y="203200"/>
                  </a:cubicBezTo>
                  <a:cubicBezTo>
                    <a:pt x="4109720" y="203200"/>
                    <a:pt x="4064000" y="157480"/>
                    <a:pt x="4064000" y="101600"/>
                  </a:cubicBezTo>
                  <a:cubicBezTo>
                    <a:pt x="4064000" y="45720"/>
                    <a:pt x="4109720" y="0"/>
                    <a:pt x="4165600" y="0"/>
                  </a:cubicBezTo>
                  <a:close/>
                  <a:moveTo>
                    <a:pt x="4572000" y="0"/>
                  </a:moveTo>
                  <a:cubicBezTo>
                    <a:pt x="4627880" y="0"/>
                    <a:pt x="4673600" y="45720"/>
                    <a:pt x="4673600" y="101600"/>
                  </a:cubicBezTo>
                  <a:cubicBezTo>
                    <a:pt x="4673600" y="157480"/>
                    <a:pt x="4627880" y="203200"/>
                    <a:pt x="4572000" y="203200"/>
                  </a:cubicBezTo>
                  <a:cubicBezTo>
                    <a:pt x="4516120" y="203200"/>
                    <a:pt x="4470400" y="157480"/>
                    <a:pt x="4470400" y="101600"/>
                  </a:cubicBezTo>
                  <a:cubicBezTo>
                    <a:pt x="4470400" y="45720"/>
                    <a:pt x="4516120" y="0"/>
                    <a:pt x="4572000" y="0"/>
                  </a:cubicBezTo>
                  <a:close/>
                  <a:moveTo>
                    <a:pt x="4978400" y="0"/>
                  </a:moveTo>
                  <a:cubicBezTo>
                    <a:pt x="5034280" y="0"/>
                    <a:pt x="5080000" y="45720"/>
                    <a:pt x="5080000" y="101600"/>
                  </a:cubicBezTo>
                  <a:cubicBezTo>
                    <a:pt x="5080000" y="157480"/>
                    <a:pt x="5034280" y="203200"/>
                    <a:pt x="4978400" y="203200"/>
                  </a:cubicBezTo>
                  <a:cubicBezTo>
                    <a:pt x="4922520" y="203200"/>
                    <a:pt x="4876800" y="157480"/>
                    <a:pt x="4876800" y="101600"/>
                  </a:cubicBezTo>
                  <a:cubicBezTo>
                    <a:pt x="4876800" y="45720"/>
                    <a:pt x="4922520" y="0"/>
                    <a:pt x="4978400" y="0"/>
                  </a:cubicBezTo>
                  <a:close/>
                  <a:moveTo>
                    <a:pt x="5384800" y="0"/>
                  </a:moveTo>
                  <a:cubicBezTo>
                    <a:pt x="5440680" y="0"/>
                    <a:pt x="5486400" y="45720"/>
                    <a:pt x="5486400" y="101600"/>
                  </a:cubicBezTo>
                  <a:cubicBezTo>
                    <a:pt x="5486400" y="157480"/>
                    <a:pt x="5440680" y="203200"/>
                    <a:pt x="5384800" y="203200"/>
                  </a:cubicBezTo>
                  <a:cubicBezTo>
                    <a:pt x="5328920" y="203200"/>
                    <a:pt x="5283200" y="157480"/>
                    <a:pt x="5283200" y="101600"/>
                  </a:cubicBezTo>
                  <a:cubicBezTo>
                    <a:pt x="5283200" y="45720"/>
                    <a:pt x="5328920" y="0"/>
                    <a:pt x="5384800" y="0"/>
                  </a:cubicBezTo>
                  <a:close/>
                  <a:moveTo>
                    <a:pt x="5791200" y="0"/>
                  </a:moveTo>
                  <a:cubicBezTo>
                    <a:pt x="5847080" y="0"/>
                    <a:pt x="5892800" y="45720"/>
                    <a:pt x="5892800" y="101600"/>
                  </a:cubicBezTo>
                  <a:cubicBezTo>
                    <a:pt x="5892800" y="157480"/>
                    <a:pt x="5847080" y="203200"/>
                    <a:pt x="5791200" y="203200"/>
                  </a:cubicBezTo>
                  <a:cubicBezTo>
                    <a:pt x="5735320" y="203200"/>
                    <a:pt x="5689600" y="157480"/>
                    <a:pt x="5689600" y="101600"/>
                  </a:cubicBezTo>
                  <a:cubicBezTo>
                    <a:pt x="5689600" y="45720"/>
                    <a:pt x="5735320" y="0"/>
                    <a:pt x="5791200" y="0"/>
                  </a:cubicBezTo>
                  <a:close/>
                  <a:moveTo>
                    <a:pt x="6197600" y="0"/>
                  </a:moveTo>
                  <a:cubicBezTo>
                    <a:pt x="6253480" y="0"/>
                    <a:pt x="6299200" y="45720"/>
                    <a:pt x="6299200" y="101600"/>
                  </a:cubicBezTo>
                  <a:cubicBezTo>
                    <a:pt x="6299200" y="157480"/>
                    <a:pt x="6253480" y="203200"/>
                    <a:pt x="6197600" y="203200"/>
                  </a:cubicBezTo>
                  <a:cubicBezTo>
                    <a:pt x="6141720" y="203200"/>
                    <a:pt x="6096000" y="157480"/>
                    <a:pt x="6096000" y="101600"/>
                  </a:cubicBezTo>
                  <a:cubicBezTo>
                    <a:pt x="6096000" y="45720"/>
                    <a:pt x="6141720" y="0"/>
                    <a:pt x="6197600" y="0"/>
                  </a:cubicBezTo>
                  <a:close/>
                  <a:moveTo>
                    <a:pt x="6604000" y="0"/>
                  </a:moveTo>
                  <a:cubicBezTo>
                    <a:pt x="6659880" y="0"/>
                    <a:pt x="6705600" y="45720"/>
                    <a:pt x="6705600" y="101600"/>
                  </a:cubicBezTo>
                  <a:cubicBezTo>
                    <a:pt x="6705600" y="157480"/>
                    <a:pt x="6659880" y="203200"/>
                    <a:pt x="6604000" y="203200"/>
                  </a:cubicBezTo>
                  <a:cubicBezTo>
                    <a:pt x="6548120" y="203200"/>
                    <a:pt x="6502400" y="157480"/>
                    <a:pt x="6502400" y="101600"/>
                  </a:cubicBezTo>
                  <a:cubicBezTo>
                    <a:pt x="6502400" y="45720"/>
                    <a:pt x="6548120" y="0"/>
                    <a:pt x="6604000" y="0"/>
                  </a:cubicBezTo>
                  <a:close/>
                  <a:moveTo>
                    <a:pt x="7010400" y="0"/>
                  </a:moveTo>
                  <a:cubicBezTo>
                    <a:pt x="7066280" y="0"/>
                    <a:pt x="7112000" y="45720"/>
                    <a:pt x="7112000" y="101600"/>
                  </a:cubicBezTo>
                  <a:cubicBezTo>
                    <a:pt x="7112000" y="157480"/>
                    <a:pt x="7066280" y="203200"/>
                    <a:pt x="7010400" y="203200"/>
                  </a:cubicBezTo>
                  <a:cubicBezTo>
                    <a:pt x="6954520" y="203200"/>
                    <a:pt x="6908800" y="157480"/>
                    <a:pt x="6908800" y="101600"/>
                  </a:cubicBezTo>
                  <a:cubicBezTo>
                    <a:pt x="6908800" y="45720"/>
                    <a:pt x="6954520" y="0"/>
                    <a:pt x="7010400" y="0"/>
                  </a:cubicBezTo>
                  <a:close/>
                  <a:moveTo>
                    <a:pt x="7416800" y="0"/>
                  </a:moveTo>
                  <a:cubicBezTo>
                    <a:pt x="7472680" y="0"/>
                    <a:pt x="7518400" y="45720"/>
                    <a:pt x="7518400" y="101600"/>
                  </a:cubicBezTo>
                  <a:cubicBezTo>
                    <a:pt x="7518400" y="157480"/>
                    <a:pt x="7472680" y="203200"/>
                    <a:pt x="7416800" y="203200"/>
                  </a:cubicBezTo>
                  <a:cubicBezTo>
                    <a:pt x="7360920" y="203200"/>
                    <a:pt x="7315200" y="157480"/>
                    <a:pt x="7315200" y="101600"/>
                  </a:cubicBezTo>
                  <a:cubicBezTo>
                    <a:pt x="7315200" y="45720"/>
                    <a:pt x="7360920" y="0"/>
                    <a:pt x="7416800" y="0"/>
                  </a:cubicBezTo>
                  <a:close/>
                  <a:moveTo>
                    <a:pt x="7823200" y="0"/>
                  </a:moveTo>
                  <a:cubicBezTo>
                    <a:pt x="7879080" y="0"/>
                    <a:pt x="7924800" y="45720"/>
                    <a:pt x="7924800" y="101600"/>
                  </a:cubicBezTo>
                  <a:cubicBezTo>
                    <a:pt x="7924800" y="157480"/>
                    <a:pt x="7879080" y="203200"/>
                    <a:pt x="7823200" y="203200"/>
                  </a:cubicBezTo>
                  <a:cubicBezTo>
                    <a:pt x="7767320" y="203200"/>
                    <a:pt x="7721600" y="157480"/>
                    <a:pt x="7721600" y="101600"/>
                  </a:cubicBezTo>
                  <a:cubicBezTo>
                    <a:pt x="7721600" y="45720"/>
                    <a:pt x="7767320" y="0"/>
                    <a:pt x="7823200" y="0"/>
                  </a:cubicBezTo>
                  <a:close/>
                  <a:moveTo>
                    <a:pt x="8229600" y="0"/>
                  </a:moveTo>
                  <a:cubicBezTo>
                    <a:pt x="8285480" y="0"/>
                    <a:pt x="8331200" y="45720"/>
                    <a:pt x="8331200" y="101600"/>
                  </a:cubicBezTo>
                  <a:cubicBezTo>
                    <a:pt x="8331200" y="157480"/>
                    <a:pt x="8285480" y="203200"/>
                    <a:pt x="8229600" y="203200"/>
                  </a:cubicBezTo>
                  <a:cubicBezTo>
                    <a:pt x="8173720" y="203200"/>
                    <a:pt x="8128000" y="157480"/>
                    <a:pt x="8128000" y="101600"/>
                  </a:cubicBezTo>
                  <a:cubicBezTo>
                    <a:pt x="8128000" y="45720"/>
                    <a:pt x="8173720" y="0"/>
                    <a:pt x="8229600" y="0"/>
                  </a:cubicBezTo>
                  <a:close/>
                </a:path>
              </a:pathLst>
            </a:custGeom>
            <a:solidFill>
              <a:srgbClr val="926f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1" name="Picture 6" descr=""/>
          <p:cNvPicPr/>
          <p:nvPr/>
        </p:nvPicPr>
        <p:blipFill>
          <a:blip r:embed="rId3"/>
          <a:stretch/>
        </p:blipFill>
        <p:spPr>
          <a:xfrm>
            <a:off x="-2033640" y="673848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02" name="Picture 7" descr=""/>
          <p:cNvPicPr/>
          <p:nvPr/>
        </p:nvPicPr>
        <p:blipFill>
          <a:blip r:embed="rId4"/>
          <a:stretch/>
        </p:blipFill>
        <p:spPr>
          <a:xfrm>
            <a:off x="6274800" y="-636480"/>
            <a:ext cx="3293280" cy="3329640"/>
          </a:xfrm>
          <a:prstGeom prst="rect">
            <a:avLst/>
          </a:prstGeom>
          <a:ln>
            <a:noFill/>
          </a:ln>
        </p:spPr>
      </p:pic>
      <p:pic>
        <p:nvPicPr>
          <p:cNvPr id="103" name="Picture 8" descr=""/>
          <p:cNvPicPr/>
          <p:nvPr/>
        </p:nvPicPr>
        <p:blipFill>
          <a:blip r:embed="rId5"/>
          <a:srcRect l="0" t="5821" r="0" b="0"/>
          <a:stretch/>
        </p:blipFill>
        <p:spPr>
          <a:xfrm>
            <a:off x="6504480" y="632520"/>
            <a:ext cx="11044440" cy="902160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560880" y="3348360"/>
            <a:ext cx="523116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-1" strike="noStrike">
                <a:solidFill>
                  <a:srgbClr val="926f4b"/>
                </a:solidFill>
                <a:latin typeface="Open Sans"/>
              </a:rPr>
              <a:t>Листать её можно нажимая на стрелочки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-1224000" y="288000"/>
            <a:ext cx="8481240" cy="16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906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Sacramento"/>
              </a:rPr>
              <a:t>Theory</a:t>
            </a:r>
            <a:endParaRPr b="0" lang="ru-RU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-1539000" y="-231840"/>
            <a:ext cx="3411000" cy="3255840"/>
          </a:xfrm>
          <a:prstGeom prst="rect">
            <a:avLst/>
          </a:prstGeom>
          <a:ln>
            <a:noFill/>
          </a:ln>
        </p:spPr>
      </p:pic>
      <p:pic>
        <p:nvPicPr>
          <p:cNvPr id="107" name="Picture 3" descr=""/>
          <p:cNvPicPr/>
          <p:nvPr/>
        </p:nvPicPr>
        <p:blipFill>
          <a:blip r:embed="rId2"/>
          <a:stretch/>
        </p:blipFill>
        <p:spPr>
          <a:xfrm>
            <a:off x="7003440" y="8334360"/>
            <a:ext cx="2953440" cy="29858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"/>
          <p:cNvPicPr/>
          <p:nvPr/>
        </p:nvPicPr>
        <p:blipFill>
          <a:blip r:embed="rId3"/>
          <a:stretch/>
        </p:blipFill>
        <p:spPr>
          <a:xfrm>
            <a:off x="-679320" y="8334360"/>
            <a:ext cx="2608560" cy="2527920"/>
          </a:xfrm>
          <a:prstGeom prst="rect">
            <a:avLst/>
          </a:prstGeom>
          <a:ln>
            <a:noFill/>
          </a:ln>
        </p:spPr>
      </p:pic>
      <p:pic>
        <p:nvPicPr>
          <p:cNvPr id="109" name="Picture 5" descr=""/>
          <p:cNvPicPr/>
          <p:nvPr/>
        </p:nvPicPr>
        <p:blipFill>
          <a:blip r:embed="rId4"/>
          <a:stretch/>
        </p:blipFill>
        <p:spPr>
          <a:xfrm>
            <a:off x="7251480" y="905760"/>
            <a:ext cx="1892160" cy="2089800"/>
          </a:xfrm>
          <a:prstGeom prst="rect">
            <a:avLst/>
          </a:prstGeom>
          <a:ln>
            <a:noFill/>
          </a:ln>
        </p:spPr>
      </p:pic>
      <p:pic>
        <p:nvPicPr>
          <p:cNvPr id="110" name="Picture 6" descr=""/>
          <p:cNvPicPr/>
          <p:nvPr/>
        </p:nvPicPr>
        <p:blipFill>
          <a:blip r:embed="rId5"/>
          <a:stretch/>
        </p:blipFill>
        <p:spPr>
          <a:xfrm>
            <a:off x="15128280" y="789048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11" name="Picture 7" descr=""/>
          <p:cNvPicPr/>
          <p:nvPr/>
        </p:nvPicPr>
        <p:blipFill>
          <a:blip r:embed="rId6"/>
          <a:stretch/>
        </p:blipFill>
        <p:spPr>
          <a:xfrm>
            <a:off x="7003440" y="769320"/>
            <a:ext cx="10958040" cy="882900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-1653840" y="37800"/>
            <a:ext cx="986184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5007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Sacramento"/>
              </a:rPr>
              <a:t>Practice</a:t>
            </a:r>
            <a:endParaRPr b="0" lang="ru-RU" sz="9600" spc="-1" strike="noStrike">
              <a:latin typeface="Arial"/>
            </a:endParaRPr>
          </a:p>
        </p:txBody>
      </p:sp>
      <p:grpSp>
        <p:nvGrpSpPr>
          <p:cNvPr id="113" name="Group 2"/>
          <p:cNvGrpSpPr/>
          <p:nvPr/>
        </p:nvGrpSpPr>
        <p:grpSpPr>
          <a:xfrm>
            <a:off x="348120" y="2183040"/>
            <a:ext cx="6345360" cy="154440"/>
            <a:chOff x="348120" y="2183040"/>
            <a:chExt cx="6345360" cy="154440"/>
          </a:xfrm>
        </p:grpSpPr>
        <p:sp>
          <p:nvSpPr>
            <p:cNvPr id="114" name="CustomShape 3"/>
            <p:cNvSpPr/>
            <p:nvPr/>
          </p:nvSpPr>
          <p:spPr>
            <a:xfrm>
              <a:off x="348120" y="2183040"/>
              <a:ext cx="6345360" cy="154440"/>
            </a:xfrm>
            <a:custGeom>
              <a:avLst/>
              <a:gdLst/>
              <a:ahLst/>
              <a:rect l="l" t="t" r="r" b="b"/>
              <a:pathLst>
                <a:path w="8331200" h="203200">
                  <a:moveTo>
                    <a:pt x="101600" y="0"/>
                  </a:moveTo>
                  <a:cubicBezTo>
                    <a:pt x="157480" y="0"/>
                    <a:pt x="203200" y="45720"/>
                    <a:pt x="203200" y="101600"/>
                  </a:cubicBezTo>
                  <a:cubicBezTo>
                    <a:pt x="203200" y="157480"/>
                    <a:pt x="157480" y="203200"/>
                    <a:pt x="101600" y="203200"/>
                  </a:cubicBezTo>
                  <a:cubicBezTo>
                    <a:pt x="45720" y="203200"/>
                    <a:pt x="0" y="157480"/>
                    <a:pt x="0" y="101600"/>
                  </a:cubicBezTo>
                  <a:cubicBezTo>
                    <a:pt x="0" y="45720"/>
                    <a:pt x="45720" y="0"/>
                    <a:pt x="101600" y="0"/>
                  </a:cubicBezTo>
                  <a:close/>
                  <a:moveTo>
                    <a:pt x="508000" y="0"/>
                  </a:moveTo>
                  <a:cubicBezTo>
                    <a:pt x="563880" y="0"/>
                    <a:pt x="609600" y="45720"/>
                    <a:pt x="609600" y="101600"/>
                  </a:cubicBezTo>
                  <a:cubicBezTo>
                    <a:pt x="609600" y="157480"/>
                    <a:pt x="563880" y="203200"/>
                    <a:pt x="508000" y="203200"/>
                  </a:cubicBezTo>
                  <a:cubicBezTo>
                    <a:pt x="452120" y="203200"/>
                    <a:pt x="406400" y="157480"/>
                    <a:pt x="406400" y="101600"/>
                  </a:cubicBezTo>
                  <a:cubicBezTo>
                    <a:pt x="406400" y="45720"/>
                    <a:pt x="452120" y="0"/>
                    <a:pt x="508000" y="0"/>
                  </a:cubicBezTo>
                  <a:close/>
                  <a:moveTo>
                    <a:pt x="914400" y="0"/>
                  </a:moveTo>
                  <a:cubicBezTo>
                    <a:pt x="970280" y="0"/>
                    <a:pt x="1016000" y="45720"/>
                    <a:pt x="1016000" y="101600"/>
                  </a:cubicBezTo>
                  <a:cubicBezTo>
                    <a:pt x="1016000" y="157480"/>
                    <a:pt x="970280" y="203200"/>
                    <a:pt x="914400" y="203200"/>
                  </a:cubicBezTo>
                  <a:cubicBezTo>
                    <a:pt x="858520" y="203200"/>
                    <a:pt x="812800" y="157480"/>
                    <a:pt x="812800" y="101600"/>
                  </a:cubicBezTo>
                  <a:cubicBezTo>
                    <a:pt x="812800" y="45720"/>
                    <a:pt x="858520" y="0"/>
                    <a:pt x="914400" y="0"/>
                  </a:cubicBezTo>
                  <a:close/>
                  <a:moveTo>
                    <a:pt x="1320800" y="0"/>
                  </a:moveTo>
                  <a:cubicBezTo>
                    <a:pt x="1376680" y="0"/>
                    <a:pt x="1422400" y="45720"/>
                    <a:pt x="1422400" y="101600"/>
                  </a:cubicBezTo>
                  <a:cubicBezTo>
                    <a:pt x="1422400" y="157480"/>
                    <a:pt x="1376680" y="203200"/>
                    <a:pt x="1320800" y="203200"/>
                  </a:cubicBezTo>
                  <a:cubicBezTo>
                    <a:pt x="1264920" y="203200"/>
                    <a:pt x="1219200" y="157480"/>
                    <a:pt x="1219200" y="101600"/>
                  </a:cubicBezTo>
                  <a:cubicBezTo>
                    <a:pt x="1219200" y="45720"/>
                    <a:pt x="1264920" y="0"/>
                    <a:pt x="1320800" y="0"/>
                  </a:cubicBezTo>
                  <a:close/>
                  <a:moveTo>
                    <a:pt x="1727200" y="0"/>
                  </a:moveTo>
                  <a:cubicBezTo>
                    <a:pt x="1783080" y="0"/>
                    <a:pt x="1828800" y="45720"/>
                    <a:pt x="1828800" y="101600"/>
                  </a:cubicBezTo>
                  <a:cubicBezTo>
                    <a:pt x="1828800" y="157480"/>
                    <a:pt x="1783080" y="203200"/>
                    <a:pt x="1727200" y="203200"/>
                  </a:cubicBezTo>
                  <a:cubicBezTo>
                    <a:pt x="1671320" y="203200"/>
                    <a:pt x="1625600" y="157480"/>
                    <a:pt x="1625600" y="101600"/>
                  </a:cubicBezTo>
                  <a:cubicBezTo>
                    <a:pt x="1625600" y="45720"/>
                    <a:pt x="1671320" y="0"/>
                    <a:pt x="1727200" y="0"/>
                  </a:cubicBezTo>
                  <a:close/>
                  <a:moveTo>
                    <a:pt x="2133600" y="0"/>
                  </a:moveTo>
                  <a:cubicBezTo>
                    <a:pt x="2189480" y="0"/>
                    <a:pt x="2235200" y="45720"/>
                    <a:pt x="2235200" y="101600"/>
                  </a:cubicBezTo>
                  <a:cubicBezTo>
                    <a:pt x="2235200" y="157480"/>
                    <a:pt x="2189480" y="203200"/>
                    <a:pt x="2133600" y="203200"/>
                  </a:cubicBezTo>
                  <a:cubicBezTo>
                    <a:pt x="2077720" y="203200"/>
                    <a:pt x="2032000" y="157480"/>
                    <a:pt x="2032000" y="101600"/>
                  </a:cubicBezTo>
                  <a:cubicBezTo>
                    <a:pt x="2032000" y="45720"/>
                    <a:pt x="2077720" y="0"/>
                    <a:pt x="2133600" y="0"/>
                  </a:cubicBezTo>
                  <a:close/>
                  <a:moveTo>
                    <a:pt x="2540000" y="0"/>
                  </a:moveTo>
                  <a:cubicBezTo>
                    <a:pt x="2595880" y="0"/>
                    <a:pt x="2641600" y="45720"/>
                    <a:pt x="2641600" y="101600"/>
                  </a:cubicBezTo>
                  <a:cubicBezTo>
                    <a:pt x="2641600" y="157480"/>
                    <a:pt x="2595880" y="203200"/>
                    <a:pt x="2540000" y="203200"/>
                  </a:cubicBezTo>
                  <a:cubicBezTo>
                    <a:pt x="2484120" y="203200"/>
                    <a:pt x="2438400" y="157480"/>
                    <a:pt x="2438400" y="101600"/>
                  </a:cubicBezTo>
                  <a:cubicBezTo>
                    <a:pt x="2438400" y="45720"/>
                    <a:pt x="2484120" y="0"/>
                    <a:pt x="2540000" y="0"/>
                  </a:cubicBezTo>
                  <a:close/>
                  <a:moveTo>
                    <a:pt x="2946400" y="0"/>
                  </a:moveTo>
                  <a:cubicBezTo>
                    <a:pt x="3002280" y="0"/>
                    <a:pt x="3048000" y="45720"/>
                    <a:pt x="3048000" y="101600"/>
                  </a:cubicBezTo>
                  <a:cubicBezTo>
                    <a:pt x="3048000" y="157480"/>
                    <a:pt x="3002280" y="203200"/>
                    <a:pt x="2946400" y="203200"/>
                  </a:cubicBezTo>
                  <a:cubicBezTo>
                    <a:pt x="2890520" y="203200"/>
                    <a:pt x="2844800" y="157480"/>
                    <a:pt x="2844800" y="101600"/>
                  </a:cubicBezTo>
                  <a:cubicBezTo>
                    <a:pt x="2844800" y="45720"/>
                    <a:pt x="2890520" y="0"/>
                    <a:pt x="2946400" y="0"/>
                  </a:cubicBezTo>
                  <a:close/>
                  <a:moveTo>
                    <a:pt x="3352800" y="0"/>
                  </a:moveTo>
                  <a:cubicBezTo>
                    <a:pt x="3408680" y="0"/>
                    <a:pt x="3454400" y="45720"/>
                    <a:pt x="3454400" y="101600"/>
                  </a:cubicBezTo>
                  <a:cubicBezTo>
                    <a:pt x="3454400" y="157480"/>
                    <a:pt x="3408680" y="203200"/>
                    <a:pt x="3352800" y="203200"/>
                  </a:cubicBezTo>
                  <a:cubicBezTo>
                    <a:pt x="3296920" y="203200"/>
                    <a:pt x="3251200" y="157480"/>
                    <a:pt x="3251200" y="101600"/>
                  </a:cubicBezTo>
                  <a:cubicBezTo>
                    <a:pt x="3251200" y="45720"/>
                    <a:pt x="3296920" y="0"/>
                    <a:pt x="3352800" y="0"/>
                  </a:cubicBezTo>
                  <a:close/>
                  <a:moveTo>
                    <a:pt x="3759200" y="0"/>
                  </a:moveTo>
                  <a:cubicBezTo>
                    <a:pt x="3815080" y="0"/>
                    <a:pt x="3860800" y="45720"/>
                    <a:pt x="3860800" y="101600"/>
                  </a:cubicBezTo>
                  <a:cubicBezTo>
                    <a:pt x="3860800" y="157480"/>
                    <a:pt x="3815080" y="203200"/>
                    <a:pt x="3759200" y="203200"/>
                  </a:cubicBezTo>
                  <a:cubicBezTo>
                    <a:pt x="3703320" y="203200"/>
                    <a:pt x="3657600" y="157480"/>
                    <a:pt x="3657600" y="101600"/>
                  </a:cubicBezTo>
                  <a:cubicBezTo>
                    <a:pt x="3657600" y="45720"/>
                    <a:pt x="3703320" y="0"/>
                    <a:pt x="3759200" y="0"/>
                  </a:cubicBezTo>
                  <a:close/>
                  <a:moveTo>
                    <a:pt x="4165600" y="0"/>
                  </a:moveTo>
                  <a:cubicBezTo>
                    <a:pt x="4221480" y="0"/>
                    <a:pt x="4267200" y="45720"/>
                    <a:pt x="4267200" y="101600"/>
                  </a:cubicBezTo>
                  <a:cubicBezTo>
                    <a:pt x="4267200" y="157480"/>
                    <a:pt x="4221480" y="203200"/>
                    <a:pt x="4165600" y="203200"/>
                  </a:cubicBezTo>
                  <a:cubicBezTo>
                    <a:pt x="4109720" y="203200"/>
                    <a:pt x="4064000" y="157480"/>
                    <a:pt x="4064000" y="101600"/>
                  </a:cubicBezTo>
                  <a:cubicBezTo>
                    <a:pt x="4064000" y="45720"/>
                    <a:pt x="4109720" y="0"/>
                    <a:pt x="4165600" y="0"/>
                  </a:cubicBezTo>
                  <a:close/>
                  <a:moveTo>
                    <a:pt x="4572000" y="0"/>
                  </a:moveTo>
                  <a:cubicBezTo>
                    <a:pt x="4627880" y="0"/>
                    <a:pt x="4673600" y="45720"/>
                    <a:pt x="4673600" y="101600"/>
                  </a:cubicBezTo>
                  <a:cubicBezTo>
                    <a:pt x="4673600" y="157480"/>
                    <a:pt x="4627880" y="203200"/>
                    <a:pt x="4572000" y="203200"/>
                  </a:cubicBezTo>
                  <a:cubicBezTo>
                    <a:pt x="4516120" y="203200"/>
                    <a:pt x="4470400" y="157480"/>
                    <a:pt x="4470400" y="101600"/>
                  </a:cubicBezTo>
                  <a:cubicBezTo>
                    <a:pt x="4470400" y="45720"/>
                    <a:pt x="4516120" y="0"/>
                    <a:pt x="4572000" y="0"/>
                  </a:cubicBezTo>
                  <a:close/>
                  <a:moveTo>
                    <a:pt x="4978400" y="0"/>
                  </a:moveTo>
                  <a:cubicBezTo>
                    <a:pt x="5034280" y="0"/>
                    <a:pt x="5080000" y="45720"/>
                    <a:pt x="5080000" y="101600"/>
                  </a:cubicBezTo>
                  <a:cubicBezTo>
                    <a:pt x="5080000" y="157480"/>
                    <a:pt x="5034280" y="203200"/>
                    <a:pt x="4978400" y="203200"/>
                  </a:cubicBezTo>
                  <a:cubicBezTo>
                    <a:pt x="4922520" y="203200"/>
                    <a:pt x="4876800" y="157480"/>
                    <a:pt x="4876800" y="101600"/>
                  </a:cubicBezTo>
                  <a:cubicBezTo>
                    <a:pt x="4876800" y="45720"/>
                    <a:pt x="4922520" y="0"/>
                    <a:pt x="4978400" y="0"/>
                  </a:cubicBezTo>
                  <a:close/>
                  <a:moveTo>
                    <a:pt x="5384800" y="0"/>
                  </a:moveTo>
                  <a:cubicBezTo>
                    <a:pt x="5440680" y="0"/>
                    <a:pt x="5486400" y="45720"/>
                    <a:pt x="5486400" y="101600"/>
                  </a:cubicBezTo>
                  <a:cubicBezTo>
                    <a:pt x="5486400" y="157480"/>
                    <a:pt x="5440680" y="203200"/>
                    <a:pt x="5384800" y="203200"/>
                  </a:cubicBezTo>
                  <a:cubicBezTo>
                    <a:pt x="5328920" y="203200"/>
                    <a:pt x="5283200" y="157480"/>
                    <a:pt x="5283200" y="101600"/>
                  </a:cubicBezTo>
                  <a:cubicBezTo>
                    <a:pt x="5283200" y="45720"/>
                    <a:pt x="5328920" y="0"/>
                    <a:pt x="5384800" y="0"/>
                  </a:cubicBezTo>
                  <a:close/>
                  <a:moveTo>
                    <a:pt x="5791200" y="0"/>
                  </a:moveTo>
                  <a:cubicBezTo>
                    <a:pt x="5847080" y="0"/>
                    <a:pt x="5892800" y="45720"/>
                    <a:pt x="5892800" y="101600"/>
                  </a:cubicBezTo>
                  <a:cubicBezTo>
                    <a:pt x="5892800" y="157480"/>
                    <a:pt x="5847080" y="203200"/>
                    <a:pt x="5791200" y="203200"/>
                  </a:cubicBezTo>
                  <a:cubicBezTo>
                    <a:pt x="5735320" y="203200"/>
                    <a:pt x="5689600" y="157480"/>
                    <a:pt x="5689600" y="101600"/>
                  </a:cubicBezTo>
                  <a:cubicBezTo>
                    <a:pt x="5689600" y="45720"/>
                    <a:pt x="5735320" y="0"/>
                    <a:pt x="5791200" y="0"/>
                  </a:cubicBezTo>
                  <a:close/>
                  <a:moveTo>
                    <a:pt x="6197600" y="0"/>
                  </a:moveTo>
                  <a:cubicBezTo>
                    <a:pt x="6253480" y="0"/>
                    <a:pt x="6299200" y="45720"/>
                    <a:pt x="6299200" y="101600"/>
                  </a:cubicBezTo>
                  <a:cubicBezTo>
                    <a:pt x="6299200" y="157480"/>
                    <a:pt x="6253480" y="203200"/>
                    <a:pt x="6197600" y="203200"/>
                  </a:cubicBezTo>
                  <a:cubicBezTo>
                    <a:pt x="6141720" y="203200"/>
                    <a:pt x="6096000" y="157480"/>
                    <a:pt x="6096000" y="101600"/>
                  </a:cubicBezTo>
                  <a:cubicBezTo>
                    <a:pt x="6096000" y="45720"/>
                    <a:pt x="6141720" y="0"/>
                    <a:pt x="6197600" y="0"/>
                  </a:cubicBezTo>
                  <a:close/>
                  <a:moveTo>
                    <a:pt x="6604000" y="0"/>
                  </a:moveTo>
                  <a:cubicBezTo>
                    <a:pt x="6659880" y="0"/>
                    <a:pt x="6705600" y="45720"/>
                    <a:pt x="6705600" y="101600"/>
                  </a:cubicBezTo>
                  <a:cubicBezTo>
                    <a:pt x="6705600" y="157480"/>
                    <a:pt x="6659880" y="203200"/>
                    <a:pt x="6604000" y="203200"/>
                  </a:cubicBezTo>
                  <a:cubicBezTo>
                    <a:pt x="6548120" y="203200"/>
                    <a:pt x="6502400" y="157480"/>
                    <a:pt x="6502400" y="101600"/>
                  </a:cubicBezTo>
                  <a:cubicBezTo>
                    <a:pt x="6502400" y="45720"/>
                    <a:pt x="6548120" y="0"/>
                    <a:pt x="6604000" y="0"/>
                  </a:cubicBezTo>
                  <a:close/>
                  <a:moveTo>
                    <a:pt x="7010400" y="0"/>
                  </a:moveTo>
                  <a:cubicBezTo>
                    <a:pt x="7066280" y="0"/>
                    <a:pt x="7112000" y="45720"/>
                    <a:pt x="7112000" y="101600"/>
                  </a:cubicBezTo>
                  <a:cubicBezTo>
                    <a:pt x="7112000" y="157480"/>
                    <a:pt x="7066280" y="203200"/>
                    <a:pt x="7010400" y="203200"/>
                  </a:cubicBezTo>
                  <a:cubicBezTo>
                    <a:pt x="6954520" y="203200"/>
                    <a:pt x="6908800" y="157480"/>
                    <a:pt x="6908800" y="101600"/>
                  </a:cubicBezTo>
                  <a:cubicBezTo>
                    <a:pt x="6908800" y="45720"/>
                    <a:pt x="6954520" y="0"/>
                    <a:pt x="7010400" y="0"/>
                  </a:cubicBezTo>
                  <a:close/>
                  <a:moveTo>
                    <a:pt x="7416800" y="0"/>
                  </a:moveTo>
                  <a:cubicBezTo>
                    <a:pt x="7472680" y="0"/>
                    <a:pt x="7518400" y="45720"/>
                    <a:pt x="7518400" y="101600"/>
                  </a:cubicBezTo>
                  <a:cubicBezTo>
                    <a:pt x="7518400" y="157480"/>
                    <a:pt x="7472680" y="203200"/>
                    <a:pt x="7416800" y="203200"/>
                  </a:cubicBezTo>
                  <a:cubicBezTo>
                    <a:pt x="7360920" y="203200"/>
                    <a:pt x="7315200" y="157480"/>
                    <a:pt x="7315200" y="101600"/>
                  </a:cubicBezTo>
                  <a:cubicBezTo>
                    <a:pt x="7315200" y="45720"/>
                    <a:pt x="7360920" y="0"/>
                    <a:pt x="7416800" y="0"/>
                  </a:cubicBezTo>
                  <a:close/>
                  <a:moveTo>
                    <a:pt x="7823200" y="0"/>
                  </a:moveTo>
                  <a:cubicBezTo>
                    <a:pt x="7879080" y="0"/>
                    <a:pt x="7924800" y="45720"/>
                    <a:pt x="7924800" y="101600"/>
                  </a:cubicBezTo>
                  <a:cubicBezTo>
                    <a:pt x="7924800" y="157480"/>
                    <a:pt x="7879080" y="203200"/>
                    <a:pt x="7823200" y="203200"/>
                  </a:cubicBezTo>
                  <a:cubicBezTo>
                    <a:pt x="7767320" y="203200"/>
                    <a:pt x="7721600" y="157480"/>
                    <a:pt x="7721600" y="101600"/>
                  </a:cubicBezTo>
                  <a:cubicBezTo>
                    <a:pt x="7721600" y="45720"/>
                    <a:pt x="7767320" y="0"/>
                    <a:pt x="7823200" y="0"/>
                  </a:cubicBezTo>
                  <a:close/>
                  <a:moveTo>
                    <a:pt x="8229600" y="0"/>
                  </a:moveTo>
                  <a:cubicBezTo>
                    <a:pt x="8285480" y="0"/>
                    <a:pt x="8331200" y="45720"/>
                    <a:pt x="8331200" y="101600"/>
                  </a:cubicBezTo>
                  <a:cubicBezTo>
                    <a:pt x="8331200" y="157480"/>
                    <a:pt x="8285480" y="203200"/>
                    <a:pt x="8229600" y="203200"/>
                  </a:cubicBezTo>
                  <a:cubicBezTo>
                    <a:pt x="8173720" y="203200"/>
                    <a:pt x="8128000" y="157480"/>
                    <a:pt x="8128000" y="101600"/>
                  </a:cubicBezTo>
                  <a:cubicBezTo>
                    <a:pt x="8128000" y="45720"/>
                    <a:pt x="8173720" y="0"/>
                    <a:pt x="8229600" y="0"/>
                  </a:cubicBezTo>
                  <a:close/>
                </a:path>
              </a:pathLst>
            </a:custGeom>
            <a:solidFill>
              <a:srgbClr val="926f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" name="Group 4"/>
          <p:cNvGrpSpPr/>
          <p:nvPr/>
        </p:nvGrpSpPr>
        <p:grpSpPr>
          <a:xfrm>
            <a:off x="296280" y="3153960"/>
            <a:ext cx="6410520" cy="1635480"/>
            <a:chOff x="296280" y="3153960"/>
            <a:chExt cx="6410520" cy="1635480"/>
          </a:xfrm>
        </p:grpSpPr>
        <p:pic>
          <p:nvPicPr>
            <p:cNvPr id="116" name="Picture 12" descr=""/>
            <p:cNvPicPr/>
            <p:nvPr/>
          </p:nvPicPr>
          <p:blipFill>
            <a:blip r:embed="rId7"/>
            <a:stretch/>
          </p:blipFill>
          <p:spPr>
            <a:xfrm>
              <a:off x="296280" y="354096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" name="CustomShape 5"/>
            <p:cNvSpPr/>
            <p:nvPr/>
          </p:nvSpPr>
          <p:spPr>
            <a:xfrm>
              <a:off x="1401840" y="3153960"/>
              <a:ext cx="530496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1-12 задания - это обычное прорешивание одного задания(имеются разные виды задач)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118" name="Group 6"/>
          <p:cNvGrpSpPr/>
          <p:nvPr/>
        </p:nvGrpSpPr>
        <p:grpSpPr>
          <a:xfrm>
            <a:off x="296280" y="5141160"/>
            <a:ext cx="6410520" cy="1635480"/>
            <a:chOff x="296280" y="5141160"/>
            <a:chExt cx="6410520" cy="1635480"/>
          </a:xfrm>
        </p:grpSpPr>
        <p:pic>
          <p:nvPicPr>
            <p:cNvPr id="119" name="Picture 15" descr=""/>
            <p:cNvPicPr/>
            <p:nvPr/>
          </p:nvPicPr>
          <p:blipFill>
            <a:blip r:embed="rId8"/>
            <a:stretch/>
          </p:blipFill>
          <p:spPr>
            <a:xfrm>
              <a:off x="296280" y="572940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CustomShape 7"/>
            <p:cNvSpPr/>
            <p:nvPr/>
          </p:nvSpPr>
          <p:spPr>
            <a:xfrm>
              <a:off x="1401840" y="5141160"/>
              <a:ext cx="530496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Рандомные задания - абсолютно разные задания первой части, подойдёт для общей проверки подготовленности к 1 части.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8845920" y="632160"/>
            <a:ext cx="2469600" cy="2357640"/>
          </a:xfrm>
          <a:prstGeom prst="rect">
            <a:avLst/>
          </a:prstGeom>
          <a:ln>
            <a:noFill/>
          </a:ln>
        </p:spPr>
      </p:pic>
      <p:pic>
        <p:nvPicPr>
          <p:cNvPr id="122" name="Picture 3" descr=""/>
          <p:cNvPicPr/>
          <p:nvPr/>
        </p:nvPicPr>
        <p:blipFill>
          <a:blip r:embed="rId2"/>
          <a:stretch/>
        </p:blipFill>
        <p:spPr>
          <a:xfrm>
            <a:off x="-3916080" y="1028880"/>
            <a:ext cx="5291640" cy="384840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3"/>
          <a:stretch/>
        </p:blipFill>
        <p:spPr>
          <a:xfrm rot="8640000">
            <a:off x="14268600" y="8838720"/>
            <a:ext cx="6608880" cy="3520800"/>
          </a:xfrm>
          <a:prstGeom prst="rect">
            <a:avLst/>
          </a:prstGeom>
          <a:ln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4"/>
          <a:stretch/>
        </p:blipFill>
        <p:spPr>
          <a:xfrm>
            <a:off x="11628000" y="954144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25" name="Picture 6" descr=""/>
          <p:cNvPicPr/>
          <p:nvPr/>
        </p:nvPicPr>
        <p:blipFill>
          <a:blip r:embed="rId5"/>
          <a:stretch/>
        </p:blipFill>
        <p:spPr>
          <a:xfrm>
            <a:off x="15048720" y="2207520"/>
            <a:ext cx="2210040" cy="2141640"/>
          </a:xfrm>
          <a:prstGeom prst="rect">
            <a:avLst/>
          </a:prstGeom>
          <a:ln>
            <a:noFill/>
          </a:ln>
        </p:spPr>
      </p:pic>
      <p:pic>
        <p:nvPicPr>
          <p:cNvPr id="126" name="Picture 7" descr=""/>
          <p:cNvPicPr/>
          <p:nvPr/>
        </p:nvPicPr>
        <p:blipFill>
          <a:blip r:embed="rId6"/>
          <a:stretch/>
        </p:blipFill>
        <p:spPr>
          <a:xfrm>
            <a:off x="-1218240" y="1811160"/>
            <a:ext cx="5188320" cy="1575000"/>
          </a:xfrm>
          <a:prstGeom prst="rect">
            <a:avLst/>
          </a:prstGeom>
          <a:ln>
            <a:noFill/>
          </a:ln>
        </p:spPr>
      </p:pic>
      <p:grpSp>
        <p:nvGrpSpPr>
          <p:cNvPr id="127" name="Group 1"/>
          <p:cNvGrpSpPr/>
          <p:nvPr/>
        </p:nvGrpSpPr>
        <p:grpSpPr>
          <a:xfrm>
            <a:off x="765000" y="1380240"/>
            <a:ext cx="6410520" cy="2862360"/>
            <a:chOff x="765000" y="1380240"/>
            <a:chExt cx="6410520" cy="2862360"/>
          </a:xfrm>
        </p:grpSpPr>
        <p:pic>
          <p:nvPicPr>
            <p:cNvPr id="128" name="Picture 9" descr=""/>
            <p:cNvPicPr/>
            <p:nvPr/>
          </p:nvPicPr>
          <p:blipFill>
            <a:blip r:embed="rId7"/>
            <a:stretch/>
          </p:blipFill>
          <p:spPr>
            <a:xfrm>
              <a:off x="765000" y="236988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2"/>
            <p:cNvSpPr/>
            <p:nvPr/>
          </p:nvSpPr>
          <p:spPr>
            <a:xfrm>
              <a:off x="1870560" y="1380240"/>
              <a:ext cx="5304960" cy="286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Хоть это и обычные задания, но здесь тоже использована библиотека random. Каждого задания содержится по 30 штук, которые выбираются рандомно, но так, чтобы листая, вы не встретили то, которое решали.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30" name="Picture 11" descr=""/>
          <p:cNvPicPr/>
          <p:nvPr/>
        </p:nvPicPr>
        <p:blipFill>
          <a:blip r:embed="rId8"/>
          <a:stretch/>
        </p:blipFill>
        <p:spPr>
          <a:xfrm>
            <a:off x="7635240" y="1423080"/>
            <a:ext cx="9623520" cy="2661840"/>
          </a:xfrm>
          <a:prstGeom prst="rect">
            <a:avLst/>
          </a:prstGeom>
          <a:ln>
            <a:noFill/>
          </a:ln>
        </p:spPr>
      </p:pic>
      <p:grpSp>
        <p:nvGrpSpPr>
          <p:cNvPr id="131" name="Group 3"/>
          <p:cNvGrpSpPr/>
          <p:nvPr/>
        </p:nvGrpSpPr>
        <p:grpSpPr>
          <a:xfrm>
            <a:off x="765000" y="7468920"/>
            <a:ext cx="6410520" cy="1226520"/>
            <a:chOff x="765000" y="7468920"/>
            <a:chExt cx="6410520" cy="1226520"/>
          </a:xfrm>
        </p:grpSpPr>
        <p:pic>
          <p:nvPicPr>
            <p:cNvPr id="132" name="Picture 13" descr=""/>
            <p:cNvPicPr/>
            <p:nvPr/>
          </p:nvPicPr>
          <p:blipFill>
            <a:blip r:embed="rId9"/>
            <a:stretch/>
          </p:blipFill>
          <p:spPr>
            <a:xfrm>
              <a:off x="765000" y="785628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" name="CustomShape 4"/>
            <p:cNvSpPr/>
            <p:nvPr/>
          </p:nvSpPr>
          <p:spPr>
            <a:xfrm>
              <a:off x="1870560" y="7468920"/>
              <a:ext cx="530496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Если вы бы хотели прорешать это задание ещё раз, есть кнопка "Оставить на повторение"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134" name="Group 5"/>
          <p:cNvGrpSpPr/>
          <p:nvPr/>
        </p:nvGrpSpPr>
        <p:grpSpPr>
          <a:xfrm>
            <a:off x="765000" y="4519080"/>
            <a:ext cx="6410520" cy="817560"/>
            <a:chOff x="765000" y="4519080"/>
            <a:chExt cx="6410520" cy="817560"/>
          </a:xfrm>
        </p:grpSpPr>
        <p:pic>
          <p:nvPicPr>
            <p:cNvPr id="135" name="Picture 16" descr=""/>
            <p:cNvPicPr/>
            <p:nvPr/>
          </p:nvPicPr>
          <p:blipFill>
            <a:blip r:embed="rId10"/>
            <a:stretch/>
          </p:blipFill>
          <p:spPr>
            <a:xfrm>
              <a:off x="765000" y="470556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" name="CustomShape 6"/>
            <p:cNvSpPr/>
            <p:nvPr/>
          </p:nvSpPr>
          <p:spPr>
            <a:xfrm>
              <a:off x="1870560" y="4519080"/>
              <a:ext cx="5304960" cy="81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Сразу после ответы на вопрос, можно увидеть вердикт.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37" name="Picture 18" descr=""/>
          <p:cNvPicPr/>
          <p:nvPr/>
        </p:nvPicPr>
        <p:blipFill>
          <a:blip r:embed="rId11"/>
          <a:stretch/>
        </p:blipFill>
        <p:spPr>
          <a:xfrm>
            <a:off x="8340120" y="5143680"/>
            <a:ext cx="9232200" cy="630360"/>
          </a:xfrm>
          <a:prstGeom prst="rect">
            <a:avLst/>
          </a:prstGeom>
          <a:ln>
            <a:noFill/>
          </a:ln>
        </p:spPr>
      </p:pic>
      <p:pic>
        <p:nvPicPr>
          <p:cNvPr id="138" name="Picture 19" descr=""/>
          <p:cNvPicPr/>
          <p:nvPr/>
        </p:nvPicPr>
        <p:blipFill>
          <a:blip r:embed="rId12"/>
          <a:stretch/>
        </p:blipFill>
        <p:spPr>
          <a:xfrm>
            <a:off x="8340120" y="4246560"/>
            <a:ext cx="9232200" cy="630360"/>
          </a:xfrm>
          <a:prstGeom prst="rect">
            <a:avLst/>
          </a:prstGeom>
          <a:ln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765000" y="6118920"/>
            <a:ext cx="6410520" cy="1226520"/>
            <a:chOff x="765000" y="6118920"/>
            <a:chExt cx="6410520" cy="1226520"/>
          </a:xfrm>
        </p:grpSpPr>
        <p:pic>
          <p:nvPicPr>
            <p:cNvPr id="140" name="Picture 21" descr=""/>
            <p:cNvPicPr/>
            <p:nvPr/>
          </p:nvPicPr>
          <p:blipFill>
            <a:blip r:embed="rId13"/>
            <a:stretch/>
          </p:blipFill>
          <p:spPr>
            <a:xfrm>
              <a:off x="765000" y="630540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8"/>
            <p:cNvSpPr/>
            <p:nvPr/>
          </p:nvSpPr>
          <p:spPr>
            <a:xfrm>
              <a:off x="1870560" y="6118920"/>
              <a:ext cx="530496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После решения всех задач из блока, можно увидеть милое поздравление).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42" name="Picture 23" descr=""/>
          <p:cNvPicPr/>
          <p:nvPr/>
        </p:nvPicPr>
        <p:blipFill>
          <a:blip r:embed="rId14"/>
          <a:stretch/>
        </p:blipFill>
        <p:spPr>
          <a:xfrm>
            <a:off x="9144000" y="6534000"/>
            <a:ext cx="6579000" cy="3177360"/>
          </a:xfrm>
          <a:prstGeom prst="rect">
            <a:avLst/>
          </a:prstGeom>
          <a:ln>
            <a:noFill/>
          </a:ln>
        </p:spPr>
      </p:pic>
      <p:sp>
        <p:nvSpPr>
          <p:cNvPr id="143" name="CustomShape 9"/>
          <p:cNvSpPr/>
          <p:nvPr/>
        </p:nvSpPr>
        <p:spPr>
          <a:xfrm>
            <a:off x="5769720" y="203040"/>
            <a:ext cx="5857920" cy="8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041"/>
              </a:lnSpc>
              <a:tabLst>
                <a:tab algn="l" pos="0"/>
              </a:tabLst>
            </a:pPr>
            <a:r>
              <a:rPr b="0" lang="en-US" sz="6400" spc="-1" strike="noStrike">
                <a:solidFill>
                  <a:srgbClr val="926f4b"/>
                </a:solidFill>
                <a:latin typeface="Alata Bold"/>
              </a:rPr>
              <a:t>1-12 задания</a:t>
            </a:r>
            <a:endParaRPr b="0" lang="ru-RU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6964920" y="6383160"/>
            <a:ext cx="2603160" cy="2874960"/>
          </a:xfrm>
          <a:prstGeom prst="rect">
            <a:avLst/>
          </a:prstGeom>
          <a:ln>
            <a:noFill/>
          </a:ln>
        </p:spPr>
      </p:pic>
      <p:pic>
        <p:nvPicPr>
          <p:cNvPr id="145" name="Picture 3" descr=""/>
          <p:cNvPicPr/>
          <p:nvPr/>
        </p:nvPicPr>
        <p:blipFill>
          <a:blip r:embed="rId2"/>
          <a:stretch/>
        </p:blipFill>
        <p:spPr>
          <a:xfrm>
            <a:off x="1028880" y="1028880"/>
            <a:ext cx="2469600" cy="2357640"/>
          </a:xfrm>
          <a:prstGeom prst="rect">
            <a:avLst/>
          </a:prstGeom>
          <a:ln>
            <a:noFill/>
          </a:ln>
        </p:spPr>
      </p:pic>
      <p:pic>
        <p:nvPicPr>
          <p:cNvPr id="146" name="Picture 4" descr=""/>
          <p:cNvPicPr/>
          <p:nvPr/>
        </p:nvPicPr>
        <p:blipFill>
          <a:blip r:embed="rId3"/>
          <a:stretch/>
        </p:blipFill>
        <p:spPr>
          <a:xfrm>
            <a:off x="-2033640" y="6738480"/>
            <a:ext cx="5188320" cy="1575000"/>
          </a:xfrm>
          <a:prstGeom prst="rect">
            <a:avLst/>
          </a:prstGeom>
          <a:ln>
            <a:noFill/>
          </a:ln>
        </p:spPr>
      </p:pic>
      <p:pic>
        <p:nvPicPr>
          <p:cNvPr id="147" name="Picture 5" descr=""/>
          <p:cNvPicPr/>
          <p:nvPr/>
        </p:nvPicPr>
        <p:blipFill>
          <a:blip r:embed="rId4"/>
          <a:stretch/>
        </p:blipFill>
        <p:spPr>
          <a:xfrm>
            <a:off x="6274800" y="-636480"/>
            <a:ext cx="3293280" cy="3329640"/>
          </a:xfrm>
          <a:prstGeom prst="rect">
            <a:avLst/>
          </a:prstGeom>
          <a:ln>
            <a:noFill/>
          </a:ln>
        </p:spPr>
      </p:pic>
      <p:pic>
        <p:nvPicPr>
          <p:cNvPr id="148" name="Picture 6" descr=""/>
          <p:cNvPicPr/>
          <p:nvPr/>
        </p:nvPicPr>
        <p:blipFill>
          <a:blip r:embed="rId5"/>
          <a:srcRect l="0" t="2884" r="0" b="0"/>
          <a:stretch/>
        </p:blipFill>
        <p:spPr>
          <a:xfrm>
            <a:off x="9144000" y="1623600"/>
            <a:ext cx="8006400" cy="6414480"/>
          </a:xfrm>
          <a:prstGeom prst="rect">
            <a:avLst/>
          </a:prstGeom>
          <a:ln>
            <a:noFill/>
          </a:ln>
        </p:spPr>
      </p:pic>
      <p:pic>
        <p:nvPicPr>
          <p:cNvPr id="149" name="Picture 7" descr=""/>
          <p:cNvPicPr/>
          <p:nvPr/>
        </p:nvPicPr>
        <p:blipFill>
          <a:blip r:embed="rId6"/>
          <a:srcRect l="0" t="2883" r="0" b="0"/>
          <a:stretch/>
        </p:blipFill>
        <p:spPr>
          <a:xfrm>
            <a:off x="560880" y="1623600"/>
            <a:ext cx="7966800" cy="641448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5074200" y="66600"/>
            <a:ext cx="852840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</a:rPr>
              <a:t>Внешний вид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-1922400" y="-260280"/>
            <a:ext cx="3411000" cy="3255840"/>
          </a:xfrm>
          <a:prstGeom prst="rect">
            <a:avLst/>
          </a:prstGeom>
          <a:ln>
            <a:noFill/>
          </a:ln>
        </p:spPr>
      </p:pic>
      <p:pic>
        <p:nvPicPr>
          <p:cNvPr id="152" name="Picture 3" descr=""/>
          <p:cNvPicPr/>
          <p:nvPr/>
        </p:nvPicPr>
        <p:blipFill>
          <a:blip r:embed="rId2"/>
          <a:stretch/>
        </p:blipFill>
        <p:spPr>
          <a:xfrm>
            <a:off x="7003440" y="8334360"/>
            <a:ext cx="2953440" cy="2985840"/>
          </a:xfrm>
          <a:prstGeom prst="rect">
            <a:avLst/>
          </a:prstGeom>
          <a:ln>
            <a:noFill/>
          </a:ln>
        </p:spPr>
      </p:pic>
      <p:pic>
        <p:nvPicPr>
          <p:cNvPr id="153" name="Picture 4" descr=""/>
          <p:cNvPicPr/>
          <p:nvPr/>
        </p:nvPicPr>
        <p:blipFill>
          <a:blip r:embed="rId3"/>
          <a:stretch/>
        </p:blipFill>
        <p:spPr>
          <a:xfrm>
            <a:off x="-679320" y="8334360"/>
            <a:ext cx="2608560" cy="2527920"/>
          </a:xfrm>
          <a:prstGeom prst="rect">
            <a:avLst/>
          </a:prstGeom>
          <a:ln>
            <a:noFill/>
          </a:ln>
        </p:spPr>
      </p:pic>
      <p:pic>
        <p:nvPicPr>
          <p:cNvPr id="154" name="Picture 5" descr=""/>
          <p:cNvPicPr/>
          <p:nvPr/>
        </p:nvPicPr>
        <p:blipFill>
          <a:blip r:embed="rId4"/>
          <a:stretch/>
        </p:blipFill>
        <p:spPr>
          <a:xfrm>
            <a:off x="7251480" y="905760"/>
            <a:ext cx="1892160" cy="2089800"/>
          </a:xfrm>
          <a:prstGeom prst="rect">
            <a:avLst/>
          </a:prstGeom>
          <a:ln>
            <a:noFill/>
          </a:ln>
        </p:spPr>
      </p:pic>
      <p:pic>
        <p:nvPicPr>
          <p:cNvPr id="155" name="Picture 6" descr=""/>
          <p:cNvPicPr/>
          <p:nvPr/>
        </p:nvPicPr>
        <p:blipFill>
          <a:blip r:embed="rId5"/>
          <a:stretch/>
        </p:blipFill>
        <p:spPr>
          <a:xfrm>
            <a:off x="15128280" y="7890480"/>
            <a:ext cx="5188320" cy="1575000"/>
          </a:xfrm>
          <a:prstGeom prst="rect">
            <a:avLst/>
          </a:prstGeom>
          <a:ln>
            <a:noFill/>
          </a:ln>
        </p:spPr>
      </p:pic>
      <p:grpSp>
        <p:nvGrpSpPr>
          <p:cNvPr id="156" name="Group 1"/>
          <p:cNvGrpSpPr/>
          <p:nvPr/>
        </p:nvGrpSpPr>
        <p:grpSpPr>
          <a:xfrm>
            <a:off x="10713240" y="2178720"/>
            <a:ext cx="5724000" cy="2044440"/>
            <a:chOff x="10713240" y="2178720"/>
            <a:chExt cx="5724000" cy="2044440"/>
          </a:xfrm>
        </p:grpSpPr>
        <p:pic>
          <p:nvPicPr>
            <p:cNvPr id="157" name="Picture 8" descr=""/>
            <p:cNvPicPr/>
            <p:nvPr/>
          </p:nvPicPr>
          <p:blipFill>
            <a:blip r:embed="rId6"/>
            <a:stretch/>
          </p:blipFill>
          <p:spPr>
            <a:xfrm>
              <a:off x="10713240" y="2766960"/>
              <a:ext cx="628920" cy="45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8" name="CustomShape 2"/>
            <p:cNvSpPr/>
            <p:nvPr/>
          </p:nvSpPr>
          <p:spPr>
            <a:xfrm>
              <a:off x="11818800" y="2178720"/>
              <a:ext cx="461844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</a:rPr>
                <a:t>В основном тут сохраняется тоже, что и в обычный заданиях, но рандомные задания находятся теперь немножно по-другому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59" name="Picture 10" descr=""/>
          <p:cNvPicPr/>
          <p:nvPr/>
        </p:nvPicPr>
        <p:blipFill>
          <a:blip r:embed="rId7"/>
          <a:srcRect l="0" t="3479" r="0" b="0"/>
          <a:stretch/>
        </p:blipFill>
        <p:spPr>
          <a:xfrm>
            <a:off x="625320" y="799200"/>
            <a:ext cx="8302320" cy="6613920"/>
          </a:xfrm>
          <a:prstGeom prst="rect">
            <a:avLst/>
          </a:prstGeom>
          <a:ln>
            <a:noFill/>
          </a:ln>
        </p:spPr>
      </p:pic>
      <p:pic>
        <p:nvPicPr>
          <p:cNvPr id="160" name="Picture 11" descr=""/>
          <p:cNvPicPr/>
          <p:nvPr/>
        </p:nvPicPr>
        <p:blipFill>
          <a:blip r:embed="rId8"/>
          <a:stretch/>
        </p:blipFill>
        <p:spPr>
          <a:xfrm>
            <a:off x="9507600" y="4338360"/>
            <a:ext cx="8135280" cy="1609920"/>
          </a:xfrm>
          <a:prstGeom prst="rect">
            <a:avLst/>
          </a:prstGeom>
          <a:ln>
            <a:noFill/>
          </a:ln>
        </p:spPr>
      </p:pic>
      <p:pic>
        <p:nvPicPr>
          <p:cNvPr id="161" name="Picture 12" descr=""/>
          <p:cNvPicPr/>
          <p:nvPr/>
        </p:nvPicPr>
        <p:blipFill>
          <a:blip r:embed="rId9"/>
          <a:stretch/>
        </p:blipFill>
        <p:spPr>
          <a:xfrm>
            <a:off x="9144000" y="6455520"/>
            <a:ext cx="8862480" cy="286992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10231560" y="529200"/>
            <a:ext cx="74905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16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926f4b"/>
                </a:solidFill>
                <a:latin typeface="Alata Bold"/>
              </a:rPr>
              <a:t>Случайные задачи</a:t>
            </a:r>
            <a:endParaRPr b="0" lang="ru-RU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ru-RU</dc:language>
  <cp:lastModifiedBy/>
  <dcterms:modified xsi:type="dcterms:W3CDTF">2020-11-12T02:23:35Z</dcterms:modified>
  <cp:revision>2</cp:revision>
  <dc:subject/>
  <dc:title>Обучалка к 1 части ЕГЭ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